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7772400" cy="100584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FC511"/>
    <a:srgbClr val="F7CC00"/>
    <a:srgbClr val="D3AF00"/>
    <a:srgbClr val="CCA903"/>
    <a:srgbClr val="C8473C"/>
    <a:srgbClr val="29B5ED"/>
    <a:srgbClr val="ADD9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napToObjects="1">
      <p:cViewPr>
        <p:scale>
          <a:sx n="100" d="100"/>
          <a:sy n="100" d="100"/>
        </p:scale>
        <p:origin x="-1314" y="-72"/>
      </p:cViewPr>
      <p:guideLst>
        <p:guide orient="horz" pos="3168"/>
        <p:guide pos="244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14339" name="Rectangle 1027"/>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06E74EF-C4C8-46A3-B152-0A42F26A6433}" type="datetimeFigureOut">
              <a:rPr lang="en-US"/>
              <a:pPr/>
              <a:t>9/15/2015</a:t>
            </a:fld>
            <a:endParaRPr lang="en-US"/>
          </a:p>
        </p:txBody>
      </p:sp>
      <p:sp>
        <p:nvSpPr>
          <p:cNvPr id="14340" name="Rectangle 1028"/>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14341" name="Rectangle 1029"/>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12D1F614-4D5E-4DAF-8772-D33B924674CC}" type="slidenum">
              <a:rPr lang="en-US"/>
              <a:pPr/>
              <a:t>‹#›</a:t>
            </a:fld>
            <a:endParaRPr lang="en-US"/>
          </a:p>
        </p:txBody>
      </p:sp>
    </p:spTree>
    <p:extLst>
      <p:ext uri="{BB962C8B-B14F-4D97-AF65-F5344CB8AC3E}">
        <p14:creationId xmlns:p14="http://schemas.microsoft.com/office/powerpoint/2010/main" val="2532222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16387" name="Rectangle 1027"/>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1843EADD-774B-4785-A532-E34F082761A4}" type="datetimeFigureOut">
              <a:rPr lang="en-US"/>
              <a:pPr/>
              <a:t>9/15/2015</a:t>
            </a:fld>
            <a:endParaRPr lang="en-US"/>
          </a:p>
        </p:txBody>
      </p:sp>
      <p:sp>
        <p:nvSpPr>
          <p:cNvPr id="16388" name="Rectangle 1028"/>
          <p:cNvSpPr>
            <a:spLocks noGrp="1" noRot="1" noChangeAspect="1" noChangeArrowheads="1" noTextEdit="1"/>
          </p:cNvSpPr>
          <p:nvPr>
            <p:ph type="sldImg" idx="2"/>
          </p:nvPr>
        </p:nvSpPr>
        <p:spPr bwMode="auto">
          <a:xfrm>
            <a:off x="2103438" y="685800"/>
            <a:ext cx="26511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1029"/>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1030"/>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16391" name="Rectangle 1031"/>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A3CC527-019F-41DE-B393-EAA3C02EB90A}" type="slidenum">
              <a:rPr lang="en-US"/>
              <a:pPr/>
              <a:t>‹#›</a:t>
            </a:fld>
            <a:endParaRPr lang="en-US"/>
          </a:p>
        </p:txBody>
      </p:sp>
    </p:spTree>
    <p:extLst>
      <p:ext uri="{BB962C8B-B14F-4D97-AF65-F5344CB8AC3E}">
        <p14:creationId xmlns:p14="http://schemas.microsoft.com/office/powerpoint/2010/main" val="41385177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6CA119E-7454-4159-B7B6-620B9C764D80}" type="datetimeFigureOut">
              <a:rPr lang="en-US"/>
              <a:pPr>
                <a:defRPr/>
              </a:pPr>
              <a:t>9/15/2015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C6FE45-7251-44EA-B8C4-A16BA48AC4DD}" type="slidenum">
              <a:rPr lang="en-US"/>
              <a:pPr>
                <a:defRPr/>
              </a:pPr>
              <a:t>‹#›</a:t>
            </a:fld>
            <a:endParaRPr lang="en-US"/>
          </a:p>
        </p:txBody>
      </p:sp>
    </p:spTree>
    <p:extLst>
      <p:ext uri="{BB962C8B-B14F-4D97-AF65-F5344CB8AC3E}">
        <p14:creationId xmlns:p14="http://schemas.microsoft.com/office/powerpoint/2010/main" val="1815648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C326AF-FCA1-4484-A0D5-8CE77FDB5E7D}" type="datetimeFigureOut">
              <a:rPr lang="en-US"/>
              <a:pPr>
                <a:defRPr/>
              </a:pPr>
              <a:t>9/15/2015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98D990-927C-496D-9C30-78FA2DE3DAC7}" type="slidenum">
              <a:rPr lang="en-US"/>
              <a:pPr>
                <a:defRPr/>
              </a:pPr>
              <a:t>‹#›</a:t>
            </a:fld>
            <a:endParaRPr lang="en-US"/>
          </a:p>
        </p:txBody>
      </p:sp>
    </p:spTree>
    <p:extLst>
      <p:ext uri="{BB962C8B-B14F-4D97-AF65-F5344CB8AC3E}">
        <p14:creationId xmlns:p14="http://schemas.microsoft.com/office/powerpoint/2010/main" val="20254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CC8174-0D1B-48DE-9834-AB7AD605AA76}" type="datetimeFigureOut">
              <a:rPr lang="en-US"/>
              <a:pPr>
                <a:defRPr/>
              </a:pPr>
              <a:t>9/15/2015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16C6BA-FA9A-4884-A9D6-DB041EECC0F0}" type="slidenum">
              <a:rPr lang="en-US"/>
              <a:pPr>
                <a:defRPr/>
              </a:pPr>
              <a:t>‹#›</a:t>
            </a:fld>
            <a:endParaRPr lang="en-US"/>
          </a:p>
        </p:txBody>
      </p:sp>
    </p:spTree>
    <p:extLst>
      <p:ext uri="{BB962C8B-B14F-4D97-AF65-F5344CB8AC3E}">
        <p14:creationId xmlns:p14="http://schemas.microsoft.com/office/powerpoint/2010/main" val="405990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CFE42C-E80A-4D0C-B497-2543AF156429}" type="datetimeFigureOut">
              <a:rPr lang="en-US"/>
              <a:pPr>
                <a:defRPr/>
              </a:pPr>
              <a:t>9/15/2015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F92B18-EBD7-45D7-9AD2-C664D889D4FE}" type="slidenum">
              <a:rPr lang="en-US"/>
              <a:pPr>
                <a:defRPr/>
              </a:pPr>
              <a:t>‹#›</a:t>
            </a:fld>
            <a:endParaRPr lang="en-US"/>
          </a:p>
        </p:txBody>
      </p:sp>
    </p:spTree>
    <p:extLst>
      <p:ext uri="{BB962C8B-B14F-4D97-AF65-F5344CB8AC3E}">
        <p14:creationId xmlns:p14="http://schemas.microsoft.com/office/powerpoint/2010/main" val="91555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2572464-4BEF-46F5-8808-A46BA764D933}" type="datetimeFigureOut">
              <a:rPr lang="en-US"/>
              <a:pPr>
                <a:defRPr/>
              </a:pPr>
              <a:t>9/15/2015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5CF590-C783-4A26-9170-3A753DBB75A1}" type="slidenum">
              <a:rPr lang="en-US"/>
              <a:pPr>
                <a:defRPr/>
              </a:pPr>
              <a:t>‹#›</a:t>
            </a:fld>
            <a:endParaRPr lang="en-US"/>
          </a:p>
        </p:txBody>
      </p:sp>
    </p:spTree>
    <p:extLst>
      <p:ext uri="{BB962C8B-B14F-4D97-AF65-F5344CB8AC3E}">
        <p14:creationId xmlns:p14="http://schemas.microsoft.com/office/powerpoint/2010/main" val="965094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A30D7BF-C8C5-4E5D-9CBC-5ED0696FA346}" type="datetimeFigureOut">
              <a:rPr lang="en-US"/>
              <a:pPr>
                <a:defRPr/>
              </a:pPr>
              <a:t>9/15/2015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77EFCA-5A69-49BF-AF25-27C69CAEA71C}" type="slidenum">
              <a:rPr lang="en-US"/>
              <a:pPr>
                <a:defRPr/>
              </a:pPr>
              <a:t>‹#›</a:t>
            </a:fld>
            <a:endParaRPr lang="en-US"/>
          </a:p>
        </p:txBody>
      </p:sp>
    </p:spTree>
    <p:extLst>
      <p:ext uri="{BB962C8B-B14F-4D97-AF65-F5344CB8AC3E}">
        <p14:creationId xmlns:p14="http://schemas.microsoft.com/office/powerpoint/2010/main" val="22649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BB71542-EECA-4479-978C-B354004C86AF}" type="datetimeFigureOut">
              <a:rPr lang="en-US"/>
              <a:pPr>
                <a:defRPr/>
              </a:pPr>
              <a:t>9/15/2015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246730C-7160-4351-98EA-8C5ED066FB57}" type="slidenum">
              <a:rPr lang="en-US"/>
              <a:pPr>
                <a:defRPr/>
              </a:pPr>
              <a:t>‹#›</a:t>
            </a:fld>
            <a:endParaRPr lang="en-US"/>
          </a:p>
        </p:txBody>
      </p:sp>
    </p:spTree>
    <p:extLst>
      <p:ext uri="{BB962C8B-B14F-4D97-AF65-F5344CB8AC3E}">
        <p14:creationId xmlns:p14="http://schemas.microsoft.com/office/powerpoint/2010/main" val="377306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57FF68A-F4EB-4D56-A38F-D1FA27D6F8D1}" type="datetimeFigureOut">
              <a:rPr lang="en-US"/>
              <a:pPr>
                <a:defRPr/>
              </a:pPr>
              <a:t>9/15/2015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1491839-9572-4749-8CED-8B8DCCD4E271}" type="slidenum">
              <a:rPr lang="en-US"/>
              <a:pPr>
                <a:defRPr/>
              </a:pPr>
              <a:t>‹#›</a:t>
            </a:fld>
            <a:endParaRPr lang="en-US"/>
          </a:p>
        </p:txBody>
      </p:sp>
    </p:spTree>
    <p:extLst>
      <p:ext uri="{BB962C8B-B14F-4D97-AF65-F5344CB8AC3E}">
        <p14:creationId xmlns:p14="http://schemas.microsoft.com/office/powerpoint/2010/main" val="3759121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9827701-3C6C-4A20-B92D-CA0554C2572D}" type="datetimeFigureOut">
              <a:rPr lang="en-US"/>
              <a:pPr>
                <a:defRPr/>
              </a:pPr>
              <a:t>9/15/2015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794E20F-3858-4F29-B953-B3A471C7435C}" type="slidenum">
              <a:rPr lang="en-US"/>
              <a:pPr>
                <a:defRPr/>
              </a:pPr>
              <a:t>‹#›</a:t>
            </a:fld>
            <a:endParaRPr lang="en-US"/>
          </a:p>
        </p:txBody>
      </p:sp>
    </p:spTree>
    <p:extLst>
      <p:ext uri="{BB962C8B-B14F-4D97-AF65-F5344CB8AC3E}">
        <p14:creationId xmlns:p14="http://schemas.microsoft.com/office/powerpoint/2010/main" val="334091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64CAADF-F4F3-41BB-B244-2E26CD7616A9}" type="datetimeFigureOut">
              <a:rPr lang="en-US"/>
              <a:pPr>
                <a:defRPr/>
              </a:pPr>
              <a:t>9/15/2015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3DE496-F077-4F0C-93B3-D30C91FDB698}" type="slidenum">
              <a:rPr lang="en-US"/>
              <a:pPr>
                <a:defRPr/>
              </a:pPr>
              <a:t>‹#›</a:t>
            </a:fld>
            <a:endParaRPr lang="en-US"/>
          </a:p>
        </p:txBody>
      </p:sp>
    </p:spTree>
    <p:extLst>
      <p:ext uri="{BB962C8B-B14F-4D97-AF65-F5344CB8AC3E}">
        <p14:creationId xmlns:p14="http://schemas.microsoft.com/office/powerpoint/2010/main" val="67536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00A130-2BC8-49F6-B95B-DC48F1D2254F}" type="datetimeFigureOut">
              <a:rPr lang="en-US"/>
              <a:pPr>
                <a:defRPr/>
              </a:pPr>
              <a:t>9/15/2015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29AA20-1244-45FB-ABF2-633AA4E13F85}" type="slidenum">
              <a:rPr lang="en-US"/>
              <a:pPr>
                <a:defRPr/>
              </a:pPr>
              <a:t>‹#›</a:t>
            </a:fld>
            <a:endParaRPr lang="en-US"/>
          </a:p>
        </p:txBody>
      </p:sp>
    </p:spTree>
    <p:extLst>
      <p:ext uri="{BB962C8B-B14F-4D97-AF65-F5344CB8AC3E}">
        <p14:creationId xmlns:p14="http://schemas.microsoft.com/office/powerpoint/2010/main" val="351071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8938" y="403225"/>
            <a:ext cx="69945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8938" y="2346325"/>
            <a:ext cx="6994525" cy="663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88938" y="9323388"/>
            <a:ext cx="1812925" cy="53498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DB1416B-7F71-4C0D-AF8A-73C12599575A}" type="datetimeFigureOut">
              <a:rPr lang="en-US"/>
              <a:pPr>
                <a:defRPr/>
              </a:pPr>
              <a:t>9/15/2015</a:t>
            </a:fld>
            <a:endParaRPr lang="en-US"/>
          </a:p>
        </p:txBody>
      </p:sp>
      <p:sp>
        <p:nvSpPr>
          <p:cNvPr id="5" name="Footer Placeholder 4"/>
          <p:cNvSpPr>
            <a:spLocks noGrp="1"/>
          </p:cNvSpPr>
          <p:nvPr>
            <p:ph type="ftr" sz="quarter" idx="3"/>
          </p:nvPr>
        </p:nvSpPr>
        <p:spPr>
          <a:xfrm>
            <a:off x="2655888" y="9323388"/>
            <a:ext cx="2460625" cy="53498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9EB94E95-2870-49CB-A162-4850957D8D6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3314" name="Picture 1" descr="snack_fu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488113"/>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1908175"/>
            <a:ext cx="7772400" cy="4572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sz="2400" b="1">
                <a:solidFill>
                  <a:srgbClr val="595959"/>
                </a:solidFill>
                <a:latin typeface="Idolwild" pitchFamily="2" charset="0"/>
                <a:ea typeface="Idolwild" pitchFamily="2" charset="0"/>
                <a:cs typeface="Idolwild" pitchFamily="2" charset="0"/>
              </a:rPr>
              <a:t>Kiwi, Strawberries, and Blueberries</a:t>
            </a:r>
          </a:p>
        </p:txBody>
      </p:sp>
      <p:sp>
        <p:nvSpPr>
          <p:cNvPr id="13316" name="TextBox 4"/>
          <p:cNvSpPr txBox="1">
            <a:spLocks noChangeArrowheads="1"/>
          </p:cNvSpPr>
          <p:nvPr/>
        </p:nvSpPr>
        <p:spPr bwMode="auto">
          <a:xfrm>
            <a:off x="1781175" y="2644775"/>
            <a:ext cx="2295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solidFill>
                  <a:srgbClr val="29B5ED"/>
                </a:solidFill>
                <a:latin typeface="Idolwild" pitchFamily="2" charset="0"/>
                <a:ea typeface="Idolwild" pitchFamily="2" charset="0"/>
                <a:cs typeface="Idolwild" pitchFamily="2" charset="0"/>
              </a:rPr>
              <a:t> </a:t>
            </a:r>
            <a:r>
              <a:rPr lang="en-US">
                <a:solidFill>
                  <a:srgbClr val="F7CC00"/>
                </a:solidFill>
                <a:latin typeface="Idolwild" pitchFamily="2" charset="0"/>
                <a:ea typeface="Idolwild" pitchFamily="2" charset="0"/>
                <a:cs typeface="Idolwild" pitchFamily="2" charset="0"/>
              </a:rPr>
              <a:t>INGREDIENTS</a:t>
            </a:r>
          </a:p>
        </p:txBody>
      </p:sp>
      <p:sp>
        <p:nvSpPr>
          <p:cNvPr id="6" name="TextBox 5"/>
          <p:cNvSpPr txBox="1"/>
          <p:nvPr/>
        </p:nvSpPr>
        <p:spPr>
          <a:xfrm>
            <a:off x="1908175" y="3013075"/>
            <a:ext cx="2466975" cy="92075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400">
                <a:solidFill>
                  <a:srgbClr val="595959"/>
                </a:solidFill>
                <a:latin typeface="Droid Sans" pitchFamily="34" charset="0"/>
                <a:cs typeface="Droid Sans" pitchFamily="34" charset="0"/>
              </a:rPr>
              <a:t>1 Kiwi, peeled and sliced</a:t>
            </a:r>
          </a:p>
          <a:p>
            <a:pPr>
              <a:lnSpc>
                <a:spcPct val="130000"/>
              </a:lnSpc>
            </a:pPr>
            <a:r>
              <a:rPr lang="en-US" sz="1400">
                <a:solidFill>
                  <a:srgbClr val="595959"/>
                </a:solidFill>
                <a:latin typeface="Droid Sans" pitchFamily="34" charset="0"/>
                <a:cs typeface="Droid Sans" pitchFamily="34" charset="0"/>
              </a:rPr>
              <a:t>¾ cup Strawberries</a:t>
            </a:r>
          </a:p>
          <a:p>
            <a:pPr>
              <a:lnSpc>
                <a:spcPct val="130000"/>
              </a:lnSpc>
            </a:pPr>
            <a:r>
              <a:rPr lang="en-US" sz="1400">
                <a:solidFill>
                  <a:srgbClr val="595959"/>
                </a:solidFill>
                <a:latin typeface="Droid Sans" pitchFamily="34" charset="0"/>
                <a:cs typeface="Droid Sans" pitchFamily="34" charset="0"/>
              </a:rPr>
              <a:t>2 Tbl Blueberries</a:t>
            </a:r>
          </a:p>
        </p:txBody>
      </p:sp>
      <p:sp>
        <p:nvSpPr>
          <p:cNvPr id="13318" name="TextBox 6"/>
          <p:cNvSpPr txBox="1">
            <a:spLocks noChangeArrowheads="1"/>
          </p:cNvSpPr>
          <p:nvPr/>
        </p:nvSpPr>
        <p:spPr bwMode="auto">
          <a:xfrm>
            <a:off x="3151188" y="4908550"/>
            <a:ext cx="2255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solidFill>
                  <a:srgbClr val="F7CC00"/>
                </a:solidFill>
                <a:latin typeface="Idolwild" pitchFamily="2" charset="0"/>
                <a:ea typeface="Idolwild" pitchFamily="2" charset="0"/>
                <a:cs typeface="Idolwild" pitchFamily="2" charset="0"/>
              </a:rPr>
              <a:t>PREPARATION</a:t>
            </a:r>
          </a:p>
        </p:txBody>
      </p:sp>
      <p:sp>
        <p:nvSpPr>
          <p:cNvPr id="8" name="TextBox 7"/>
          <p:cNvSpPr txBox="1"/>
          <p:nvPr/>
        </p:nvSpPr>
        <p:spPr>
          <a:xfrm>
            <a:off x="3151188" y="5368925"/>
            <a:ext cx="3376612" cy="92075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400" dirty="0">
                <a:solidFill>
                  <a:srgbClr val="2FC511"/>
                </a:solidFill>
                <a:latin typeface="Droid Sans" pitchFamily="34" charset="0"/>
                <a:cs typeface="Droid Sans" pitchFamily="34" charset="0"/>
              </a:rPr>
              <a:t>*</a:t>
            </a:r>
            <a:r>
              <a:rPr lang="en-US" sz="1400" dirty="0">
                <a:solidFill>
                  <a:srgbClr val="595959"/>
                </a:solidFill>
                <a:latin typeface="Comic Sans MS" pitchFamily="66" charset="0"/>
                <a:cs typeface="Droid Sans" pitchFamily="34" charset="0"/>
              </a:rPr>
              <a:t>Mix the kiwi, blueberries, and </a:t>
            </a:r>
            <a:r>
              <a:rPr lang="en-US" sz="1400" dirty="0" smtClean="0">
                <a:solidFill>
                  <a:srgbClr val="595959"/>
                </a:solidFill>
                <a:latin typeface="Comic Sans MS" pitchFamily="66" charset="0"/>
                <a:cs typeface="Droid Sans" pitchFamily="34" charset="0"/>
              </a:rPr>
              <a:t>   strawberries </a:t>
            </a:r>
            <a:r>
              <a:rPr lang="en-US" sz="1400" dirty="0">
                <a:solidFill>
                  <a:srgbClr val="595959"/>
                </a:solidFill>
                <a:latin typeface="Comic Sans MS" pitchFamily="66" charset="0"/>
                <a:cs typeface="Droid Sans" pitchFamily="34" charset="0"/>
              </a:rPr>
              <a:t>together in a bowl and enjoy!</a:t>
            </a:r>
            <a:r>
              <a:rPr lang="en-US" sz="1400" dirty="0">
                <a:solidFill>
                  <a:srgbClr val="2FC511"/>
                </a:solidFill>
                <a:latin typeface="Comic Sans MS" pitchFamily="66" charset="0"/>
                <a:cs typeface="Droid Sans" pitchFamily="34" charset="0"/>
              </a:rPr>
              <a:t>			</a:t>
            </a:r>
            <a:r>
              <a:rPr lang="en-US" sz="1400" dirty="0">
                <a:solidFill>
                  <a:srgbClr val="2FC511"/>
                </a:solidFill>
                <a:latin typeface="Droid Sans" pitchFamily="34" charset="0"/>
                <a:cs typeface="Droid Sans" pitchFamily="34" charset="0"/>
              </a:rPr>
              <a:t>	</a:t>
            </a:r>
            <a:endParaRPr lang="en-US" sz="1400" dirty="0">
              <a:solidFill>
                <a:srgbClr val="595959"/>
              </a:solidFill>
              <a:latin typeface="Droid Sans" pitchFamily="34" charset="0"/>
              <a:cs typeface="Droid Sans" pitchFamily="34" charset="0"/>
            </a:endParaRPr>
          </a:p>
        </p:txBody>
      </p:sp>
      <p:sp>
        <p:nvSpPr>
          <p:cNvPr id="10" name="TextBox 9"/>
          <p:cNvSpPr txBox="1"/>
          <p:nvPr/>
        </p:nvSpPr>
        <p:spPr>
          <a:xfrm>
            <a:off x="2116138" y="7478713"/>
            <a:ext cx="3570287" cy="1997075"/>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200" dirty="0">
                <a:solidFill>
                  <a:srgbClr val="595959"/>
                </a:solidFill>
                <a:latin typeface="Comic Sans MS" pitchFamily="66" charset="0"/>
                <a:cs typeface="Droid Sans" pitchFamily="34" charset="0"/>
              </a:rPr>
              <a:t>Having fruits as a snack is a great way to satisfy your sweet tooth and also get plenty of vitamins and minerals into your body. They have natural sugars which are healthier than added sugars from processed foods. What other fruits do you like to eat as a snack?</a:t>
            </a:r>
          </a:p>
          <a:p>
            <a:pPr>
              <a:lnSpc>
                <a:spcPct val="130000"/>
              </a:lnSpc>
            </a:pPr>
            <a:r>
              <a:rPr lang="en-US" sz="1200" dirty="0">
                <a:solidFill>
                  <a:srgbClr val="595959"/>
                </a:solidFill>
                <a:latin typeface="Comic Sans MS" pitchFamily="66" charset="0"/>
                <a:cs typeface="Droid Sans" pitchFamily="34" charset="0"/>
              </a:rPr>
              <a:t>Did you know that blueberries are one of the only natural foods that are truly blue? </a:t>
            </a:r>
          </a:p>
        </p:txBody>
      </p:sp>
      <p:sp>
        <p:nvSpPr>
          <p:cNvPr id="11" name="TextBox 10"/>
          <p:cNvSpPr txBox="1"/>
          <p:nvPr/>
        </p:nvSpPr>
        <p:spPr>
          <a:xfrm>
            <a:off x="0" y="9586913"/>
            <a:ext cx="7772400" cy="302390"/>
          </a:xfrm>
          <a:prstGeom prst="rect">
            <a:avLst/>
          </a:prstGeom>
          <a:noFill/>
        </p:spPr>
        <p:txBody>
          <a:bodyPr>
            <a:spAutoFit/>
          </a:bodyPr>
          <a:lstStyle/>
          <a:p>
            <a:pPr algn="ctr" fontAlgn="auto">
              <a:lnSpc>
                <a:spcPct val="130000"/>
              </a:lnSpc>
              <a:spcBef>
                <a:spcPts val="0"/>
              </a:spcBef>
              <a:spcAft>
                <a:spcPts val="0"/>
              </a:spcAft>
              <a:defRPr/>
            </a:pPr>
            <a:r>
              <a:rPr lang="en-US" sz="1050" dirty="0">
                <a:solidFill>
                  <a:srgbClr val="7F7F7F"/>
                </a:solidFill>
                <a:latin typeface="Droid Sans"/>
                <a:cs typeface="Droid Sans"/>
              </a:rPr>
              <a:t>Copyright </a:t>
            </a:r>
            <a:r>
              <a:rPr lang="en-US" sz="1050">
                <a:solidFill>
                  <a:srgbClr val="7F7F7F"/>
                </a:solidFill>
                <a:latin typeface="Droid Sans"/>
                <a:cs typeface="Droid Sans"/>
              </a:rPr>
              <a:t>©</a:t>
            </a:r>
            <a:r>
              <a:rPr lang="en-US" sz="1050" smtClean="0">
                <a:solidFill>
                  <a:srgbClr val="7F7F7F"/>
                </a:solidFill>
                <a:latin typeface="Droid Sans"/>
                <a:cs typeface="Droid Sans"/>
              </a:rPr>
              <a:t>2015 </a:t>
            </a:r>
            <a:r>
              <a:rPr lang="en-US" sz="1050" dirty="0">
                <a:solidFill>
                  <a:srgbClr val="7F7F7F"/>
                </a:solidFill>
                <a:latin typeface="Droid Sans"/>
                <a:cs typeface="Droid Sans"/>
              </a:rPr>
              <a:t>Fit4Kidz.us |All Rights Reserved | www.fit4kidz.us</a:t>
            </a:r>
          </a:p>
        </p:txBody>
      </p:sp>
      <p:pic>
        <p:nvPicPr>
          <p:cNvPr id="13324" name="Picture 1036" descr="C:\Documents and Settings\Administrator\Desktop\Fit4Kidz Recipes &amp; templates\fit4kidz pics\fit4kidzappl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80113" y="7478713"/>
            <a:ext cx="1479550" cy="1941512"/>
          </a:xfrm>
          <a:prstGeom prst="rect">
            <a:avLst/>
          </a:prstGeom>
          <a:noFill/>
          <a:extLst>
            <a:ext uri="{909E8E84-426E-40DD-AFC4-6F175D3DCCD1}">
              <a14:hiddenFill xmlns:a14="http://schemas.microsoft.com/office/drawing/2010/main">
                <a:solidFill>
                  <a:srgbClr val="FFFFFF"/>
                </a:solidFill>
              </a14:hiddenFill>
            </a:ext>
          </a:extLst>
        </p:spPr>
      </p:pic>
      <p:sp>
        <p:nvSpPr>
          <p:cNvPr id="13325" name="Text Box 1037"/>
          <p:cNvSpPr txBox="1">
            <a:spLocks noChangeArrowheads="1"/>
          </p:cNvSpPr>
          <p:nvPr/>
        </p:nvSpPr>
        <p:spPr bwMode="auto">
          <a:xfrm>
            <a:off x="227013" y="1366838"/>
            <a:ext cx="3060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a:latin typeface="Idolwild" pitchFamily="2" charset="0"/>
                <a:cs typeface="Arial" charset="0"/>
              </a:rPr>
              <a:t>Serving size for 1500 calorie/day plan</a:t>
            </a:r>
          </a:p>
          <a:p>
            <a:r>
              <a:rPr lang="en-US" sz="1000">
                <a:latin typeface="Idolwild" pitchFamily="2" charset="0"/>
                <a:cs typeface="Arial" charset="0"/>
              </a:rPr>
              <a:t>Calories in this snack: 89</a:t>
            </a:r>
          </a:p>
        </p:txBody>
      </p:sp>
      <p:sp>
        <p:nvSpPr>
          <p:cNvPr id="13326" name="Text Box 1038"/>
          <p:cNvSpPr txBox="1">
            <a:spLocks noChangeArrowheads="1"/>
          </p:cNvSpPr>
          <p:nvPr/>
        </p:nvSpPr>
        <p:spPr bwMode="auto">
          <a:xfrm>
            <a:off x="4840288" y="1489075"/>
            <a:ext cx="26193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a:latin typeface="Idolwild" pitchFamily="2" charset="0"/>
                <a:cs typeface="Arial" charset="0"/>
              </a:rPr>
              <a:t>Preparation Key:</a:t>
            </a:r>
            <a:r>
              <a:rPr lang="en-US" sz="1000">
                <a:solidFill>
                  <a:srgbClr val="40B200"/>
                </a:solidFill>
                <a:latin typeface="Idolwild" pitchFamily="2" charset="0"/>
                <a:cs typeface="Arial" charset="0"/>
              </a:rPr>
              <a:t> *kids-can-help</a:t>
            </a:r>
            <a:r>
              <a:rPr lang="en-US" sz="1000">
                <a:latin typeface="Idolwild" pitchFamily="2" charset="0"/>
                <a:cs typeface="Arial" charset="0"/>
              </a:rPr>
              <a:t> </a:t>
            </a:r>
            <a:r>
              <a:rPr lang="en-US" sz="1000">
                <a:solidFill>
                  <a:srgbClr val="FF0000"/>
                </a:solidFill>
                <a:latin typeface="Idolwild" pitchFamily="2" charset="0"/>
                <a:cs typeface="Arial" charset="0"/>
              </a:rPr>
              <a:t>**parents</a:t>
            </a:r>
          </a:p>
        </p:txBody>
      </p:sp>
      <p:pic>
        <p:nvPicPr>
          <p:cNvPr id="13337" name="Picture 1049" descr="C:\Documents and Settings\Administrator\Desktop\Fit4Kidz Recipes &amp; templates\fit4kidz pics\kiw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500" y="2644775"/>
            <a:ext cx="1363663" cy="1581150"/>
          </a:xfrm>
          <a:prstGeom prst="rect">
            <a:avLst/>
          </a:prstGeom>
          <a:noFill/>
          <a:extLst>
            <a:ext uri="{909E8E84-426E-40DD-AFC4-6F175D3DCCD1}">
              <a14:hiddenFill xmlns:a14="http://schemas.microsoft.com/office/drawing/2010/main">
                <a:solidFill>
                  <a:srgbClr val="FFFFFF"/>
                </a:solidFill>
              </a14:hiddenFill>
            </a:ext>
          </a:extLst>
        </p:spPr>
      </p:pic>
      <p:pic>
        <p:nvPicPr>
          <p:cNvPr id="13338" name="Picture 1050" descr="C:\Documents and Settings\Administrator\Desktop\Fit4Kidz Recipes &amp; templates\fit4kidz pics\strawberry.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7013" y="7686675"/>
            <a:ext cx="1558925" cy="1733550"/>
          </a:xfrm>
          <a:prstGeom prst="rect">
            <a:avLst/>
          </a:prstGeom>
          <a:noFill/>
          <a:extLst>
            <a:ext uri="{909E8E84-426E-40DD-AFC4-6F175D3DCCD1}">
              <a14:hiddenFill xmlns:a14="http://schemas.microsoft.com/office/drawing/2010/main">
                <a:solidFill>
                  <a:srgbClr val="FFFFFF"/>
                </a:solidFill>
              </a14:hiddenFill>
            </a:ext>
          </a:extLst>
        </p:spPr>
      </p:pic>
      <p:pic>
        <p:nvPicPr>
          <p:cNvPr id="13339" name="Picture 1051" descr="C:\Documents and Settings\Administrator\Desktop\Fit4Kidz Recipes &amp; templates\fit4kidz pics\bouncingblueberries.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8150" y="4602163"/>
            <a:ext cx="188595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13340" name="Picture 1052" descr="C:\Documents and Settings\Administrator\Desktop\Fit4Kidz Images\fruit salas.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75150" y="2557463"/>
            <a:ext cx="2732088" cy="2044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135</Words>
  <Application>Microsoft Office PowerPoint</Application>
  <PresentationFormat>Custom</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Quinnipiac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Keser</dc:creator>
  <cp:lastModifiedBy>karen</cp:lastModifiedBy>
  <cp:revision>27</cp:revision>
  <cp:lastPrinted>2013-02-04T03:32:57Z</cp:lastPrinted>
  <dcterms:created xsi:type="dcterms:W3CDTF">2013-02-04T03:32:23Z</dcterms:created>
  <dcterms:modified xsi:type="dcterms:W3CDTF">2015-09-15T15:47:24Z</dcterms:modified>
</cp:coreProperties>
</file>