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7772400" cy="100584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2FC511"/>
    <a:srgbClr val="F7CC00"/>
    <a:srgbClr val="D3AF00"/>
    <a:srgbClr val="CCA903"/>
    <a:srgbClr val="C8473C"/>
    <a:srgbClr val="29B5ED"/>
    <a:srgbClr val="ADD9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314" y="3474"/>
      </p:cViewPr>
      <p:guideLst>
        <p:guide orient="horz" pos="3168"/>
        <p:guide pos="244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1433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627F4B2E-6468-40B0-84A8-08F25A14352A}" type="datetimeFigureOut">
              <a:rPr lang="en-US"/>
              <a:pPr/>
              <a:t>11/6/2015</a:t>
            </a:fld>
            <a:endParaRPr lang="en-US"/>
          </a:p>
        </p:txBody>
      </p:sp>
      <p:sp>
        <p:nvSpPr>
          <p:cNvPr id="1434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1434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C07CF0D7-B2A2-4752-8B70-B58B407E861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1784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1638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D5E84440-210A-4AAE-AF8A-1D7136746B9F}" type="datetimeFigureOut">
              <a:rPr lang="en-US"/>
              <a:pPr/>
              <a:t>11/6/2015</a:t>
            </a:fld>
            <a:endParaRPr lang="en-US"/>
          </a:p>
        </p:txBody>
      </p:sp>
      <p:sp>
        <p:nvSpPr>
          <p:cNvPr id="16388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03438" y="685800"/>
            <a:ext cx="2651125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638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39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1639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7DA521A1-69BE-4C8D-891C-92564C3753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9918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4"/>
            <a:ext cx="6606540" cy="21560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62C2D4-B0C6-4CD8-8BFC-D9552358A8C4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1FE5A-F5F9-4CB4-9F9E-067C540A75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735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F6B250-A667-4568-BECF-A797E11BE6A2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45768-EF15-450E-92A5-90FBD376D7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075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34990" y="402803"/>
            <a:ext cx="1748790" cy="85822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620" y="402803"/>
            <a:ext cx="5116830" cy="85822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1C5E8-744D-4A59-B522-7663321E0A8E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C8E9D-7E00-4D0B-B708-E4769F0646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813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98074-27DD-4F8C-B264-66B593C7657D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C8515E-D6AB-4624-9A28-15DBA80244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788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D17A4-31F1-4597-81E2-D6E90076DAE1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7CAF5C-8875-4CB6-B226-18D0FDD0E2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600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8620" y="2346961"/>
            <a:ext cx="3432810" cy="663807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0970" y="2346961"/>
            <a:ext cx="3432810" cy="663807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297847-CE28-4B5A-A7B2-153F074F51D8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424CB1-3D34-4507-8C56-6DBED48625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377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9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9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EF4712-7705-46E3-B765-B80B0F57FC78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963551-76BE-478A-8AD2-A867838A87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578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CFAD2-149A-4EFA-B47F-B5ABA5D07C5A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453E06-A2D1-4792-A12B-BC3EC3BCAE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081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7EA514-C428-409E-84F2-30C73D1700E9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B44835-A0E6-4A19-B434-9FF3495BC1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2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0473"/>
            <a:ext cx="2557066" cy="170434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2" y="400474"/>
            <a:ext cx="4344988" cy="858456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0" y="2104814"/>
            <a:ext cx="2557066" cy="68802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76B947-9320-4CB4-B3B9-1D0A0FD35002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8E71E-F275-456F-A121-75D399502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908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0"/>
            <a:ext cx="4663440" cy="83121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7"/>
            <a:ext cx="4663440" cy="603504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6"/>
            <a:ext cx="4663440" cy="11804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6F683-107E-4FF7-ADB2-4E57B99D8533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202F9E-08EE-4787-A2A9-FF74BDAF1D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066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88938" y="403225"/>
            <a:ext cx="6994525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88938" y="2346325"/>
            <a:ext cx="6994525" cy="663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938" y="9323388"/>
            <a:ext cx="1812925" cy="53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1E5E80A-2E13-4B98-9E1E-8A496D8B28DD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888" y="9323388"/>
            <a:ext cx="2460625" cy="53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538" y="9323388"/>
            <a:ext cx="1812925" cy="53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36DCBB3-F6AC-407C-9C99-BCFA867A68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" descr="snack_fun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75438"/>
            <a:ext cx="7772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0" y="1908175"/>
            <a:ext cx="7772400" cy="4572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sz="2400" b="1">
                <a:solidFill>
                  <a:srgbClr val="595959"/>
                </a:solidFill>
                <a:latin typeface="Idolwild" pitchFamily="2" charset="0"/>
                <a:ea typeface="Idolwild" pitchFamily="2" charset="0"/>
                <a:cs typeface="Idolwild" pitchFamily="2" charset="0"/>
              </a:rPr>
              <a:t>Graham Cracker Delight</a:t>
            </a:r>
          </a:p>
        </p:txBody>
      </p:sp>
      <p:sp>
        <p:nvSpPr>
          <p:cNvPr id="13316" name="TextBox 4"/>
          <p:cNvSpPr txBox="1">
            <a:spLocks noChangeArrowheads="1"/>
          </p:cNvSpPr>
          <p:nvPr/>
        </p:nvSpPr>
        <p:spPr bwMode="auto">
          <a:xfrm>
            <a:off x="3470275" y="2644775"/>
            <a:ext cx="20193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dirty="0">
                <a:solidFill>
                  <a:srgbClr val="29B5ED"/>
                </a:solidFill>
                <a:latin typeface="Idolwild" pitchFamily="2" charset="0"/>
                <a:ea typeface="Idolwild" pitchFamily="2" charset="0"/>
                <a:cs typeface="Idolwild" pitchFamily="2" charset="0"/>
              </a:rPr>
              <a:t> </a:t>
            </a:r>
            <a:r>
              <a:rPr lang="en-US" dirty="0">
                <a:solidFill>
                  <a:srgbClr val="F7CC00"/>
                </a:solidFill>
                <a:latin typeface="Idolwild" pitchFamily="2" charset="0"/>
                <a:ea typeface="Idolwild" pitchFamily="2" charset="0"/>
                <a:cs typeface="Idolwild" pitchFamily="2" charset="0"/>
              </a:rPr>
              <a:t>INGREDIENTS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57575" y="3013075"/>
            <a:ext cx="3905250" cy="10445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30000"/>
              </a:lnSpc>
            </a:pPr>
            <a:r>
              <a:rPr lang="en-US" sz="1600" dirty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2 Graham cracker squares</a:t>
            </a:r>
          </a:p>
          <a:p>
            <a:pPr>
              <a:lnSpc>
                <a:spcPct val="130000"/>
              </a:lnSpc>
            </a:pPr>
            <a:r>
              <a:rPr lang="en-US" sz="1600" dirty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2 </a:t>
            </a:r>
            <a:r>
              <a:rPr lang="en-US" sz="1600" dirty="0" err="1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Tbl</a:t>
            </a:r>
            <a:r>
              <a:rPr lang="en-US" sz="1600" dirty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 Whipped cream</a:t>
            </a:r>
          </a:p>
          <a:p>
            <a:pPr>
              <a:lnSpc>
                <a:spcPct val="130000"/>
              </a:lnSpc>
            </a:pPr>
            <a:r>
              <a:rPr lang="en-US" sz="1600" dirty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¼ cup Strawberries, sliced</a:t>
            </a:r>
          </a:p>
        </p:txBody>
      </p:sp>
      <p:sp>
        <p:nvSpPr>
          <p:cNvPr id="13318" name="TextBox 6"/>
          <p:cNvSpPr txBox="1">
            <a:spLocks noChangeArrowheads="1"/>
          </p:cNvSpPr>
          <p:nvPr/>
        </p:nvSpPr>
        <p:spPr bwMode="auto">
          <a:xfrm>
            <a:off x="233363" y="4895850"/>
            <a:ext cx="70564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dirty="0">
                <a:solidFill>
                  <a:srgbClr val="F7CC00"/>
                </a:solidFill>
                <a:latin typeface="Idolwild" pitchFamily="2" charset="0"/>
                <a:ea typeface="Idolwild" pitchFamily="2" charset="0"/>
                <a:cs typeface="Idolwild" pitchFamily="2" charset="0"/>
              </a:rPr>
              <a:t> PREPARATION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12738" y="5265738"/>
            <a:ext cx="7056437" cy="7270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30000"/>
              </a:lnSpc>
            </a:pPr>
            <a:r>
              <a:rPr lang="en-US" sz="1600" dirty="0">
                <a:solidFill>
                  <a:srgbClr val="2FC511"/>
                </a:solidFill>
                <a:latin typeface="Comic Sans MS" pitchFamily="66" charset="0"/>
                <a:cs typeface="Droid Sans" pitchFamily="34" charset="0"/>
              </a:rPr>
              <a:t>*</a:t>
            </a:r>
            <a:r>
              <a:rPr lang="en-US" sz="1600" dirty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Cover graham crackers with whipped cream.</a:t>
            </a:r>
          </a:p>
          <a:p>
            <a:pPr>
              <a:lnSpc>
                <a:spcPct val="130000"/>
              </a:lnSpc>
            </a:pPr>
            <a:r>
              <a:rPr lang="en-US" sz="1600" dirty="0">
                <a:solidFill>
                  <a:srgbClr val="2FC511"/>
                </a:solidFill>
                <a:latin typeface="Comic Sans MS" pitchFamily="66" charset="0"/>
                <a:cs typeface="Droid Sans" pitchFamily="34" charset="0"/>
              </a:rPr>
              <a:t>*</a:t>
            </a:r>
            <a:r>
              <a:rPr lang="en-US" sz="1600" dirty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Top with sliced strawberries.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252663" y="7666038"/>
            <a:ext cx="3551237" cy="175895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30000"/>
              </a:lnSpc>
            </a:pPr>
            <a:r>
              <a:rPr lang="en-US" sz="1200" dirty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Strawberries are a great snack! They are packed with vitamin C! </a:t>
            </a:r>
            <a:r>
              <a:rPr lang="en-US" sz="120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They also have vitamin A, vitamin E, vitamin B-6, niacin, folic acid, and riboflavin! </a:t>
            </a:r>
            <a:r>
              <a:rPr lang="en-US" sz="1200" dirty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What other berries do you like on top of whipped cream?</a:t>
            </a:r>
          </a:p>
          <a:p>
            <a:pPr>
              <a:lnSpc>
                <a:spcPct val="130000"/>
              </a:lnSpc>
            </a:pPr>
            <a:r>
              <a:rPr lang="en-US" sz="1200" dirty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Did you know that strawberries are the only fruit with seeds on the outside?</a:t>
            </a:r>
            <a:r>
              <a:rPr lang="en-US" sz="1200" dirty="0">
                <a:solidFill>
                  <a:srgbClr val="595959"/>
                </a:solidFill>
                <a:latin typeface="Droid Sans" pitchFamily="34" charset="0"/>
                <a:cs typeface="Droid Sans" pitchFamily="34" charset="0"/>
              </a:rPr>
              <a:t>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0" y="9586913"/>
            <a:ext cx="7772400" cy="30239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solidFill>
                  <a:srgbClr val="7F7F7F"/>
                </a:solidFill>
                <a:latin typeface="Droid Sans"/>
                <a:cs typeface="Droid Sans"/>
              </a:rPr>
              <a:t>Copyright </a:t>
            </a:r>
            <a:r>
              <a:rPr lang="en-US" sz="1050">
                <a:solidFill>
                  <a:srgbClr val="7F7F7F"/>
                </a:solidFill>
                <a:latin typeface="Droid Sans"/>
                <a:cs typeface="Droid Sans"/>
              </a:rPr>
              <a:t>©</a:t>
            </a:r>
            <a:r>
              <a:rPr lang="en-US" sz="1050" smtClean="0">
                <a:solidFill>
                  <a:srgbClr val="7F7F7F"/>
                </a:solidFill>
                <a:latin typeface="Droid Sans"/>
                <a:cs typeface="Droid Sans"/>
              </a:rPr>
              <a:t>2015 </a:t>
            </a:r>
            <a:r>
              <a:rPr lang="en-US" sz="1050" dirty="0">
                <a:solidFill>
                  <a:srgbClr val="7F7F7F"/>
                </a:solidFill>
                <a:latin typeface="Droid Sans"/>
                <a:cs typeface="Droid Sans"/>
              </a:rPr>
              <a:t>Fit4Kidz.us |All Rights Reserved | www.fit4kidz.us</a:t>
            </a:r>
          </a:p>
        </p:txBody>
      </p:sp>
      <p:pic>
        <p:nvPicPr>
          <p:cNvPr id="13324" name="Picture 1036" descr="C:\Documents and Settings\Administrator\Desktop\Fit4Kidz Recipes &amp; templates\fit4kidz pics\fit4kidzapple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3900" y="7666038"/>
            <a:ext cx="1655763" cy="1920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325" name="Text Box 1037"/>
          <p:cNvSpPr txBox="1">
            <a:spLocks noChangeArrowheads="1"/>
          </p:cNvSpPr>
          <p:nvPr/>
        </p:nvSpPr>
        <p:spPr bwMode="auto">
          <a:xfrm>
            <a:off x="227013" y="1366838"/>
            <a:ext cx="3060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000">
                <a:latin typeface="Idolwild" pitchFamily="2" charset="0"/>
                <a:cs typeface="Arial" charset="0"/>
              </a:rPr>
              <a:t>Serving size for 1500 calorie/day plan</a:t>
            </a:r>
          </a:p>
          <a:p>
            <a:r>
              <a:rPr lang="en-US" sz="1000">
                <a:latin typeface="Idolwild" pitchFamily="2" charset="0"/>
                <a:cs typeface="Arial" charset="0"/>
              </a:rPr>
              <a:t>Calories in this snack: 87</a:t>
            </a:r>
          </a:p>
        </p:txBody>
      </p:sp>
      <p:sp>
        <p:nvSpPr>
          <p:cNvPr id="13326" name="Text Box 1038"/>
          <p:cNvSpPr txBox="1">
            <a:spLocks noChangeArrowheads="1"/>
          </p:cNvSpPr>
          <p:nvPr/>
        </p:nvSpPr>
        <p:spPr bwMode="auto">
          <a:xfrm>
            <a:off x="4686300" y="1489075"/>
            <a:ext cx="27733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000">
                <a:latin typeface="Idolwild" pitchFamily="2" charset="0"/>
                <a:cs typeface="Arial" charset="0"/>
              </a:rPr>
              <a:t>Preparation Key:</a:t>
            </a:r>
            <a:r>
              <a:rPr lang="en-US" sz="1000">
                <a:solidFill>
                  <a:srgbClr val="40B200"/>
                </a:solidFill>
                <a:latin typeface="Idolwild" pitchFamily="2" charset="0"/>
                <a:cs typeface="Arial" charset="0"/>
              </a:rPr>
              <a:t> *kids-can-help</a:t>
            </a:r>
            <a:r>
              <a:rPr lang="en-US" sz="1000">
                <a:latin typeface="Idolwild" pitchFamily="2" charset="0"/>
                <a:cs typeface="Arial" charset="0"/>
              </a:rPr>
              <a:t> </a:t>
            </a:r>
            <a:r>
              <a:rPr lang="en-US" sz="1000">
                <a:solidFill>
                  <a:srgbClr val="FF0000"/>
                </a:solidFill>
                <a:latin typeface="Idolwild" pitchFamily="2" charset="0"/>
                <a:cs typeface="Arial" charset="0"/>
              </a:rPr>
              <a:t>**parents</a:t>
            </a:r>
          </a:p>
        </p:txBody>
      </p:sp>
      <p:pic>
        <p:nvPicPr>
          <p:cNvPr id="13328" name="Picture 1040" descr="C:\Documents and Settings\Administrator\Desktop\Fit4Kidz Recipes &amp; templates\fit4kidz pics\strawberry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5088" y="4446588"/>
            <a:ext cx="2003425" cy="2228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30" name="Picture 1042" descr="C:\Documents and Settings\Administrator\Desktop\Fit4Kidz Images\Strawberry-cheesecake-mouss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738" y="2795588"/>
            <a:ext cx="2974975" cy="198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31" name="Picture 1043" descr="C:\Documents and Settings\Administrator\Desktop\Fit4Kidz Images\strawberries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7781925"/>
            <a:ext cx="1773237" cy="1773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123</Words>
  <Application>Microsoft Office PowerPoint</Application>
  <PresentationFormat>Custom</PresentationFormat>
  <Paragraphs>14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Quinnipiac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Keser</dc:creator>
  <cp:lastModifiedBy>karen</cp:lastModifiedBy>
  <cp:revision>14</cp:revision>
  <cp:lastPrinted>2013-02-04T03:32:57Z</cp:lastPrinted>
  <dcterms:created xsi:type="dcterms:W3CDTF">2013-02-04T03:32:23Z</dcterms:created>
  <dcterms:modified xsi:type="dcterms:W3CDTF">2015-11-06T17:38:19Z</dcterms:modified>
</cp:coreProperties>
</file>