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7772400" cy="100584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7CC00"/>
    <a:srgbClr val="D3AF00"/>
    <a:srgbClr val="CCA903"/>
    <a:srgbClr val="C8473C"/>
    <a:srgbClr val="29B5ED"/>
    <a:srgbClr val="ADD9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425" autoAdjust="0"/>
    <p:restoredTop sz="94660"/>
  </p:normalViewPr>
  <p:slideViewPr>
    <p:cSldViewPr snapToGrid="0" snapToObjects="1">
      <p:cViewPr>
        <p:scale>
          <a:sx n="120" d="100"/>
          <a:sy n="120" d="100"/>
        </p:scale>
        <p:origin x="-660" y="4950"/>
      </p:cViewPr>
      <p:guideLst>
        <p:guide orient="horz" pos="3168"/>
        <p:guide pos="24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433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2F77D8F1-5A3F-42D2-A1D8-2305A81D75AB}" type="datetimeFigureOut">
              <a:rPr lang="en-US"/>
              <a:pPr/>
              <a:t>9/15/2015</a:t>
            </a:fld>
            <a:endParaRPr lang="en-US"/>
          </a:p>
        </p:txBody>
      </p:sp>
      <p:sp>
        <p:nvSpPr>
          <p:cNvPr id="1434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434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B5EA46CD-1164-4C0E-8D88-88552D09B2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4369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32158AE2-8397-4799-9D72-C14390458C71}" type="datetimeFigureOut">
              <a:rPr lang="en-US"/>
              <a:pPr/>
              <a:t>9/15/2015</a:t>
            </a:fld>
            <a:endParaRPr lang="en-US"/>
          </a:p>
        </p:txBody>
      </p:sp>
      <p:sp>
        <p:nvSpPr>
          <p:cNvPr id="16388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03438" y="685800"/>
            <a:ext cx="265112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38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39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639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5BED26E7-D947-45A1-B396-6B0A2FA0C17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5087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ED1B6-18E1-488F-A626-48E1971EA9ED}" type="datetimeFigureOut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BE6F5E-0EFF-45E8-909D-00D66513F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661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7C4CAC-90DA-4F26-AB0F-C6CCED249F98}" type="datetimeFigureOut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BD0EA-11AA-4678-88A3-9E7BF7343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188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3"/>
            <a:ext cx="1748790" cy="85822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3"/>
            <a:ext cx="5116830" cy="85822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C8B10-90AD-49D4-B597-9D7A95CFDCF7}" type="datetimeFigureOut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17554-8CAF-42AA-90DB-798149D8F6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967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FAE81-A541-4E3D-8756-2C7EFD3590A5}" type="datetimeFigureOut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934CF-3B09-45CE-A2F7-656EE68080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06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03019-0B56-4CF4-8270-39AF98F042A6}" type="datetimeFigureOut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070FE-6924-4C46-800D-A265DA0F20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330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1"/>
            <a:ext cx="3432810" cy="663807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1"/>
            <a:ext cx="3432810" cy="663807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53DCD-6F91-40E0-8DCF-844DD1438858}" type="datetimeFigureOut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ACD26-1C3D-4EC5-A21E-AE9E365D5B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61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5BE06-065E-48CE-A18E-6AD260CDF799}" type="datetimeFigureOut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BCD98-5712-4071-B68F-5AC4DFC17D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235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EA07B-0EF9-4B8B-BC37-AE30C840A7F2}" type="datetimeFigureOut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6DFB4-698E-4D8A-954B-D5657F576F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216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309D7-6B4D-4BDC-BB81-E8795147F785}" type="datetimeFigureOut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39ED19-7158-4D34-858C-DE7ECB67DB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679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76E5B-2F55-4C7D-93AF-56C11C5697D4}" type="datetimeFigureOut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E0FC7-7C8F-488E-B689-B0850EB760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305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35693-590A-4436-9FEB-EA509AA6BBAD}" type="datetimeFigureOut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FAB87-A2B3-4F5A-ADA4-A8442A0806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017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88938" y="403225"/>
            <a:ext cx="699452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8938" y="2346325"/>
            <a:ext cx="6994525" cy="663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938" y="9323388"/>
            <a:ext cx="1812925" cy="53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6D30270-6166-478C-8539-097C13CE124B}" type="datetimeFigureOut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888" y="9323388"/>
            <a:ext cx="2460625" cy="53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538" y="9323388"/>
            <a:ext cx="1812925" cy="53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2CC5061-B006-4B89-82C4-761F1A525D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25" name="Picture 1037" descr="C:\Documents and Settings\Administrator\Desktop\Fit4Kidz Recipes &amp; templates\fit4kidz pics\fit4kidzappl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1225" y="8164512"/>
            <a:ext cx="1781175" cy="1716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4" name="Picture 1" descr="snack_fun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173913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1908175"/>
            <a:ext cx="7772400" cy="366713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dirty="0">
                <a:solidFill>
                  <a:srgbClr val="595959"/>
                </a:solidFill>
                <a:latin typeface="Idolwild" pitchFamily="2" charset="0"/>
                <a:ea typeface="Idolwild" pitchFamily="2" charset="0"/>
                <a:cs typeface="Idolwild" pitchFamily="2" charset="0"/>
              </a:rPr>
              <a:t>Celery and Cream Cheese</a:t>
            </a:r>
          </a:p>
        </p:txBody>
      </p:sp>
      <p:sp>
        <p:nvSpPr>
          <p:cNvPr id="13316" name="TextBox 4"/>
          <p:cNvSpPr txBox="1">
            <a:spLocks noChangeArrowheads="1"/>
          </p:cNvSpPr>
          <p:nvPr/>
        </p:nvSpPr>
        <p:spPr bwMode="auto">
          <a:xfrm>
            <a:off x="227013" y="2643188"/>
            <a:ext cx="70564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dirty="0">
                <a:solidFill>
                  <a:srgbClr val="29B5ED"/>
                </a:solidFill>
                <a:latin typeface="Idolwild" pitchFamily="2" charset="0"/>
                <a:ea typeface="Idolwild" pitchFamily="2" charset="0"/>
                <a:cs typeface="Idolwild" pitchFamily="2" charset="0"/>
              </a:rPr>
              <a:t> </a:t>
            </a:r>
            <a:r>
              <a:rPr lang="en-US" dirty="0">
                <a:solidFill>
                  <a:srgbClr val="F7CC00"/>
                </a:solidFill>
                <a:latin typeface="Idolwild" pitchFamily="2" charset="0"/>
                <a:ea typeface="Idolwild" pitchFamily="2" charset="0"/>
                <a:cs typeface="Idolwild" pitchFamily="2" charset="0"/>
              </a:rPr>
              <a:t>INGREDIENTS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0624" y="3004320"/>
            <a:ext cx="3528218" cy="65248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en-US" sz="14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Celery- 5 strips</a:t>
            </a:r>
          </a:p>
          <a:p>
            <a:pPr>
              <a:lnSpc>
                <a:spcPct val="130000"/>
              </a:lnSpc>
            </a:pPr>
            <a:r>
              <a:rPr lang="en-US" sz="14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Light Cream Cheese – 3 </a:t>
            </a:r>
            <a:r>
              <a:rPr lang="en-US" sz="1400" dirty="0" err="1" smtClean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Tbl</a:t>
            </a:r>
            <a:endParaRPr lang="en-US" sz="1400" dirty="0">
              <a:solidFill>
                <a:srgbClr val="595959"/>
              </a:solidFill>
              <a:latin typeface="Comic Sans MS" pitchFamily="66" charset="0"/>
              <a:cs typeface="Droid Sans" pitchFamily="34" charset="0"/>
            </a:endParaRPr>
          </a:p>
        </p:txBody>
      </p:sp>
      <p:sp>
        <p:nvSpPr>
          <p:cNvPr id="13318" name="TextBox 6"/>
          <p:cNvSpPr txBox="1">
            <a:spLocks noChangeArrowheads="1"/>
          </p:cNvSpPr>
          <p:nvPr/>
        </p:nvSpPr>
        <p:spPr bwMode="auto">
          <a:xfrm>
            <a:off x="0" y="4711700"/>
            <a:ext cx="70564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>
                <a:solidFill>
                  <a:srgbClr val="F7CC00"/>
                </a:solidFill>
                <a:latin typeface="Idolwild" pitchFamily="2" charset="0"/>
                <a:ea typeface="Idolwild" pitchFamily="2" charset="0"/>
                <a:cs typeface="Idolwild" pitchFamily="2" charset="0"/>
              </a:rPr>
              <a:t> PREPARATION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12738" y="5265738"/>
            <a:ext cx="7056437" cy="121264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en-US" sz="1400" dirty="0">
                <a:solidFill>
                  <a:srgbClr val="C8473C"/>
                </a:solidFill>
                <a:latin typeface="Comic Sans MS" pitchFamily="66" charset="0"/>
                <a:cs typeface="Droid Sans" pitchFamily="34" charset="0"/>
              </a:rPr>
              <a:t>**</a:t>
            </a:r>
            <a:r>
              <a:rPr lang="en-US" sz="14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 Cut celery to desired length</a:t>
            </a:r>
          </a:p>
          <a:p>
            <a:pPr>
              <a:lnSpc>
                <a:spcPct val="130000"/>
              </a:lnSpc>
            </a:pPr>
            <a:r>
              <a:rPr lang="en-US" sz="1400" dirty="0" smtClean="0">
                <a:solidFill>
                  <a:srgbClr val="ADD955"/>
                </a:solidFill>
                <a:latin typeface="Comic Sans MS" pitchFamily="66" charset="0"/>
                <a:cs typeface="Droid Sans" pitchFamily="34" charset="0"/>
              </a:rPr>
              <a:t> * </a:t>
            </a:r>
            <a:r>
              <a:rPr lang="en-US" sz="14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Spread on cream cheese</a:t>
            </a:r>
          </a:p>
          <a:p>
            <a:pPr>
              <a:lnSpc>
                <a:spcPct val="130000"/>
              </a:lnSpc>
            </a:pPr>
            <a:r>
              <a:rPr lang="en-US" sz="1400" dirty="0" smtClean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    Enjoy</a:t>
            </a:r>
            <a:r>
              <a:rPr lang="en-US" sz="14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!</a:t>
            </a:r>
          </a:p>
          <a:p>
            <a:pPr>
              <a:lnSpc>
                <a:spcPct val="130000"/>
              </a:lnSpc>
            </a:pPr>
            <a:endParaRPr lang="en-US" sz="1400" dirty="0">
              <a:solidFill>
                <a:srgbClr val="595959"/>
              </a:solidFill>
              <a:latin typeface="Comic Sans MS" pitchFamily="66" charset="0"/>
              <a:cs typeface="Droid Sans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3225" y="8164513"/>
            <a:ext cx="5297860" cy="81253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en-US" sz="12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Did you know that…</a:t>
            </a:r>
          </a:p>
          <a:p>
            <a:pPr>
              <a:lnSpc>
                <a:spcPct val="130000"/>
              </a:lnSpc>
            </a:pPr>
            <a:r>
              <a:rPr lang="en-US" sz="12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…Celery is an excellent source of fiber, magnesium, and can help your immune system as well, so you won’t get sick as much!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9586913"/>
            <a:ext cx="7772400" cy="30239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rgbClr val="7F7F7F"/>
                </a:solidFill>
                <a:latin typeface="Droid Sans"/>
                <a:cs typeface="Droid Sans"/>
              </a:rPr>
              <a:t>Copyright </a:t>
            </a:r>
            <a:r>
              <a:rPr lang="en-US" sz="1050">
                <a:solidFill>
                  <a:srgbClr val="7F7F7F"/>
                </a:solidFill>
                <a:latin typeface="Droid Sans"/>
                <a:cs typeface="Droid Sans"/>
              </a:rPr>
              <a:t>©</a:t>
            </a:r>
            <a:r>
              <a:rPr lang="en-US" sz="1050" smtClean="0">
                <a:solidFill>
                  <a:srgbClr val="7F7F7F"/>
                </a:solidFill>
                <a:latin typeface="Droid Sans"/>
                <a:cs typeface="Droid Sans"/>
              </a:rPr>
              <a:t>2015 </a:t>
            </a:r>
            <a:r>
              <a:rPr lang="en-US" sz="1050" dirty="0">
                <a:solidFill>
                  <a:srgbClr val="7F7F7F"/>
                </a:solidFill>
                <a:latin typeface="Droid Sans"/>
                <a:cs typeface="Droid Sans"/>
              </a:rPr>
              <a:t>Fit4Kidz.us |All Rights Reserved | www.fit4kidz.us</a:t>
            </a:r>
          </a:p>
        </p:txBody>
      </p:sp>
      <p:sp>
        <p:nvSpPr>
          <p:cNvPr id="13322" name="Text Box 1034"/>
          <p:cNvSpPr txBox="1">
            <a:spLocks noChangeArrowheads="1"/>
          </p:cNvSpPr>
          <p:nvPr/>
        </p:nvSpPr>
        <p:spPr bwMode="auto">
          <a:xfrm>
            <a:off x="71561" y="1028699"/>
            <a:ext cx="2910177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en-US" sz="1000" dirty="0" smtClean="0">
              <a:latin typeface="Idolwild" pitchFamily="2" charset="0"/>
            </a:endParaRPr>
          </a:p>
          <a:p>
            <a:pPr>
              <a:spcBef>
                <a:spcPct val="50000"/>
              </a:spcBef>
            </a:pPr>
            <a:r>
              <a:rPr lang="en-US" sz="1000" dirty="0" smtClean="0">
                <a:latin typeface="Idolwild" pitchFamily="2" charset="0"/>
              </a:rPr>
              <a:t>Serving </a:t>
            </a:r>
            <a:r>
              <a:rPr lang="en-US" sz="1000" dirty="0">
                <a:latin typeface="Idolwild" pitchFamily="2" charset="0"/>
              </a:rPr>
              <a:t>Size for </a:t>
            </a:r>
            <a:r>
              <a:rPr lang="en-US" sz="1000" dirty="0" smtClean="0">
                <a:latin typeface="Idolwild" pitchFamily="2" charset="0"/>
              </a:rPr>
              <a:t>150/ Calorie/Day </a:t>
            </a:r>
            <a:r>
              <a:rPr lang="en-US" sz="1000" dirty="0">
                <a:latin typeface="Idolwild" pitchFamily="2" charset="0"/>
              </a:rPr>
              <a:t>Plan</a:t>
            </a:r>
          </a:p>
          <a:p>
            <a:pPr>
              <a:spcBef>
                <a:spcPct val="50000"/>
              </a:spcBef>
            </a:pPr>
            <a:r>
              <a:rPr lang="en-US" sz="1000" dirty="0">
                <a:latin typeface="Idolwild" pitchFamily="2" charset="0"/>
              </a:rPr>
              <a:t>Calories in this Meal: 120</a:t>
            </a:r>
          </a:p>
          <a:p>
            <a:endParaRPr lang="en-US" dirty="0"/>
          </a:p>
        </p:txBody>
      </p:sp>
      <p:sp>
        <p:nvSpPr>
          <p:cNvPr id="13323" name="Text Box 1035"/>
          <p:cNvSpPr txBox="1">
            <a:spLocks noChangeArrowheads="1"/>
          </p:cNvSpPr>
          <p:nvPr/>
        </p:nvSpPr>
        <p:spPr bwMode="auto">
          <a:xfrm>
            <a:off x="5991225" y="1295400"/>
            <a:ext cx="12985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324" name="Text Box 1036"/>
          <p:cNvSpPr txBox="1">
            <a:spLocks noChangeArrowheads="1"/>
          </p:cNvSpPr>
          <p:nvPr/>
        </p:nvSpPr>
        <p:spPr bwMode="auto">
          <a:xfrm>
            <a:off x="5280025" y="1455738"/>
            <a:ext cx="21796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>
                <a:latin typeface="Idolwild" pitchFamily="2" charset="0"/>
              </a:rPr>
              <a:t>Preparation Key: </a:t>
            </a:r>
            <a:r>
              <a:rPr lang="en-US" sz="1000">
                <a:solidFill>
                  <a:srgbClr val="66FF33"/>
                </a:solidFill>
                <a:latin typeface="Idolwild" pitchFamily="2" charset="0"/>
              </a:rPr>
              <a:t>*Kids</a:t>
            </a:r>
            <a:r>
              <a:rPr lang="en-US" sz="1000">
                <a:latin typeface="Idolwild" pitchFamily="2" charset="0"/>
              </a:rPr>
              <a:t> </a:t>
            </a:r>
            <a:r>
              <a:rPr lang="en-US" sz="1000">
                <a:solidFill>
                  <a:srgbClr val="FF3300"/>
                </a:solidFill>
                <a:latin typeface="Idolwild" pitchFamily="2" charset="0"/>
              </a:rPr>
              <a:t>**Parents</a:t>
            </a:r>
          </a:p>
        </p:txBody>
      </p:sp>
      <p:pic>
        <p:nvPicPr>
          <p:cNvPr id="13331" name="Picture 1043" descr="https://encrypted-tbn1.gstatic.com/images?q=tbn:ANd9GcQIEFYQWit_fu8KoQZns3k107BV6qbmKN3lR4xFFVyhzgjh4-oW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0838" y="2695575"/>
            <a:ext cx="2887662" cy="1922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32" name="Picture 1044" descr="C:\Documents and Settings\Administrator\Desktop\Fit4Kidz Recipes &amp; templates\fit4kidz pics\celery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5463" y="5265738"/>
            <a:ext cx="77152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95</Words>
  <Application>Microsoft Office PowerPoint</Application>
  <PresentationFormat>Custom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Quinnipiac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Keser</dc:creator>
  <cp:lastModifiedBy>karen</cp:lastModifiedBy>
  <cp:revision>11</cp:revision>
  <cp:lastPrinted>2013-02-04T03:32:57Z</cp:lastPrinted>
  <dcterms:created xsi:type="dcterms:W3CDTF">2013-02-04T03:32:23Z</dcterms:created>
  <dcterms:modified xsi:type="dcterms:W3CDTF">2015-09-15T15:30:28Z</dcterms:modified>
</cp:coreProperties>
</file>