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06" y="0"/>
            <a:ext cx="7764493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2003" y="7411211"/>
            <a:ext cx="7740396" cy="800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hyperlink" Target="http://www.fit4kidz.us/" TargetMode="External"/><Relationship Id="rId4" Type="http://schemas.openxmlformats.org/officeDocument/2006/relationships/image" Target="../media/image4.jpg"/><Relationship Id="rId5" Type="http://schemas.openxmlformats.org/officeDocument/2006/relationships/notesSlide" Target="../notesSlides/notesSlide1.xml"/><Relationship Id="rId6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6657" y="1401153"/>
            <a:ext cx="4905375" cy="936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97810">
              <a:lnSpc>
                <a:spcPts val="1215"/>
              </a:lnSpc>
            </a:pPr>
            <a:r>
              <a:rPr dirty="0" sz="1100">
                <a:latin typeface="Idolwild"/>
                <a:cs typeface="Idolwild"/>
              </a:rPr>
              <a:t>Preparation</a:t>
            </a:r>
            <a:r>
              <a:rPr dirty="0" sz="1100" spc="-3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Key:</a:t>
            </a:r>
            <a:endParaRPr sz="1100">
              <a:latin typeface="Idolwild"/>
              <a:cs typeface="Idolwild"/>
            </a:endParaRPr>
          </a:p>
          <a:p>
            <a:pPr marL="2797810">
              <a:lnSpc>
                <a:spcPts val="1575"/>
              </a:lnSpc>
            </a:pPr>
            <a:r>
              <a:rPr dirty="0" baseline="-9920" sz="2100" spc="-15">
                <a:solidFill>
                  <a:srgbClr val="92D050"/>
                </a:solidFill>
                <a:latin typeface="Idolwild"/>
                <a:cs typeface="Idolwild"/>
              </a:rPr>
              <a:t>*</a:t>
            </a:r>
            <a:r>
              <a:rPr dirty="0" sz="1100">
                <a:solidFill>
                  <a:srgbClr val="92D050"/>
                </a:solidFill>
                <a:latin typeface="Idolwild"/>
                <a:cs typeface="Idolwild"/>
              </a:rPr>
              <a:t>Kids can</a:t>
            </a:r>
            <a:r>
              <a:rPr dirty="0" sz="1100" spc="-1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100">
                <a:solidFill>
                  <a:srgbClr val="92D050"/>
                </a:solidFill>
                <a:latin typeface="Idolwild"/>
                <a:cs typeface="Idolwild"/>
              </a:rPr>
              <a:t>help</a:t>
            </a:r>
            <a:r>
              <a:rPr dirty="0" sz="1100" spc="-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10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r>
              <a:rPr dirty="0" sz="1100" spc="5">
                <a:solidFill>
                  <a:srgbClr val="FF0000"/>
                </a:solidFill>
                <a:latin typeface="Idolwild"/>
                <a:cs typeface="Idolwild"/>
              </a:rPr>
              <a:t> </a:t>
            </a:r>
            <a:r>
              <a:rPr dirty="0" sz="1100">
                <a:solidFill>
                  <a:srgbClr val="FF0000"/>
                </a:solidFill>
                <a:latin typeface="Idolwild"/>
                <a:cs typeface="Idolwild"/>
              </a:rPr>
              <a:t>needed</a:t>
            </a:r>
            <a:endParaRPr sz="11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T</a:t>
            </a:r>
            <a:r>
              <a:rPr dirty="0" sz="3000" spc="-5" b="1">
                <a:solidFill>
                  <a:srgbClr val="77923B"/>
                </a:solidFill>
                <a:latin typeface="Idolwild"/>
                <a:cs typeface="Idolwild"/>
              </a:rPr>
              <a:t>o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p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 </a:t>
            </a:r>
            <a:r>
              <a:rPr dirty="0" sz="3000" spc="-15" b="1">
                <a:solidFill>
                  <a:srgbClr val="77923B"/>
                </a:solidFill>
                <a:latin typeface="Idolwild"/>
                <a:cs typeface="Idolwild"/>
              </a:rPr>
              <a:t>Lo</a:t>
            </a:r>
            <a:r>
              <a:rPr dirty="0" sz="3000" b="1">
                <a:solidFill>
                  <a:srgbClr val="77923B"/>
                </a:solidFill>
                <a:latin typeface="Idolwild"/>
                <a:cs typeface="Idolwild"/>
              </a:rPr>
              <a:t>a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ded</a:t>
            </a:r>
            <a:r>
              <a:rPr dirty="0" sz="3000" spc="-40" b="1">
                <a:solidFill>
                  <a:srgbClr val="77923B"/>
                </a:solidFill>
                <a:latin typeface="Idolwild"/>
                <a:cs typeface="Idolwild"/>
              </a:rPr>
              <a:t> </a:t>
            </a:r>
            <a:r>
              <a:rPr dirty="0" sz="3000" spc="-15" b="1">
                <a:solidFill>
                  <a:srgbClr val="77923B"/>
                </a:solidFill>
                <a:latin typeface="Idolwild"/>
                <a:cs typeface="Idolwild"/>
              </a:rPr>
              <a:t>Po</a:t>
            </a:r>
            <a:r>
              <a:rPr dirty="0" sz="3000" spc="-15" b="1">
                <a:solidFill>
                  <a:srgbClr val="77923B"/>
                </a:solidFill>
                <a:latin typeface="Idolwild"/>
                <a:cs typeface="Idolwild"/>
              </a:rPr>
              <a:t>t</a:t>
            </a:r>
            <a:r>
              <a:rPr dirty="0" sz="3000" spc="-5" b="1">
                <a:solidFill>
                  <a:srgbClr val="77923B"/>
                </a:solidFill>
                <a:latin typeface="Idolwild"/>
                <a:cs typeface="Idolwild"/>
              </a:rPr>
              <a:t>a</a:t>
            </a:r>
            <a:r>
              <a:rPr dirty="0" sz="3000" spc="-15" b="1">
                <a:solidFill>
                  <a:srgbClr val="77923B"/>
                </a:solidFill>
                <a:latin typeface="Idolwild"/>
                <a:cs typeface="Idolwild"/>
              </a:rPr>
              <a:t>to</a:t>
            </a:r>
            <a:endParaRPr sz="3000">
              <a:latin typeface="Idolwild"/>
              <a:cs typeface="Idolwi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6051" y="8127492"/>
            <a:ext cx="1367028" cy="16733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11911" y="2495945"/>
            <a:ext cx="7045325" cy="4908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700">
              <a:lnSpc>
                <a:spcPct val="100000"/>
              </a:lnSpc>
            </a:pP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I</a:t>
            </a:r>
            <a:r>
              <a:rPr dirty="0" sz="2000" spc="5">
                <a:solidFill>
                  <a:srgbClr val="C7463B"/>
                </a:solidFill>
                <a:latin typeface="Idolwild"/>
                <a:cs typeface="Idolwild"/>
              </a:rPr>
              <a:t>N</a:t>
            </a: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GREDIEN</a:t>
            </a:r>
            <a:r>
              <a:rPr dirty="0" sz="2000" spc="-15">
                <a:solidFill>
                  <a:srgbClr val="C7463B"/>
                </a:solidFill>
                <a:latin typeface="Idolwild"/>
                <a:cs typeface="Idolwild"/>
              </a:rPr>
              <a:t>T</a:t>
            </a: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S</a:t>
            </a:r>
            <a:endParaRPr sz="2000">
              <a:latin typeface="Idolwild"/>
              <a:cs typeface="Idolwild"/>
            </a:endParaRPr>
          </a:p>
          <a:p>
            <a:pPr marL="134620">
              <a:lnSpc>
                <a:spcPct val="100000"/>
              </a:lnSpc>
              <a:spcBef>
                <a:spcPts val="420"/>
              </a:spcBef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7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z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otato</a:t>
            </a:r>
            <a:endParaRPr sz="1600">
              <a:latin typeface="Comic Sans MS"/>
              <a:cs typeface="Comic Sans MS"/>
            </a:endParaRPr>
          </a:p>
          <a:p>
            <a:pPr marL="13462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¾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Tb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Spread</a:t>
            </a:r>
            <a:endParaRPr sz="1600">
              <a:latin typeface="Comic Sans MS"/>
              <a:cs typeface="Comic Sans MS"/>
            </a:endParaRPr>
          </a:p>
          <a:p>
            <a:pPr marL="13462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¾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Low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Fat</a:t>
            </a:r>
            <a:r>
              <a:rPr dirty="0" sz="16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ain</a:t>
            </a:r>
            <a:r>
              <a:rPr dirty="0" sz="16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5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ogurt</a:t>
            </a:r>
            <a:endParaRPr sz="1600">
              <a:latin typeface="Comic Sans MS"/>
              <a:cs typeface="Comic Sans MS"/>
            </a:endParaRPr>
          </a:p>
          <a:p>
            <a:pPr marL="134620">
              <a:lnSpc>
                <a:spcPct val="100000"/>
              </a:lnSpc>
            </a:pP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½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Steame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oc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endParaRPr sz="1600">
              <a:latin typeface="Comic Sans MS"/>
              <a:cs typeface="Comic Sans MS"/>
            </a:endParaRPr>
          </a:p>
          <a:p>
            <a:pPr marL="134620" marR="2352675">
              <a:lnSpc>
                <a:spcPct val="100000"/>
              </a:lnSpc>
            </a:pP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¼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Low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Fat</a:t>
            </a:r>
            <a:r>
              <a:rPr dirty="0" sz="16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Shar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Shredde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Cheddar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Cheese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sp</a:t>
            </a:r>
            <a:r>
              <a:rPr dirty="0" sz="16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Baco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3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Bits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PREPARATION</a:t>
            </a:r>
            <a:endParaRPr sz="2000">
              <a:latin typeface="Idolwild"/>
              <a:cs typeface="Idolwild"/>
            </a:endParaRPr>
          </a:p>
          <a:p>
            <a:pPr marL="13335">
              <a:lnSpc>
                <a:spcPct val="100000"/>
              </a:lnSpc>
              <a:spcBef>
                <a:spcPts val="785"/>
              </a:spcBef>
            </a:pPr>
            <a:r>
              <a:rPr dirty="0" sz="1500" spc="-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Pr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dirty="0" sz="1500" spc="3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ov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3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5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0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°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F.</a:t>
            </a:r>
            <a:endParaRPr sz="15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540"/>
              </a:spcBef>
            </a:pPr>
            <a:r>
              <a:rPr dirty="0" sz="1500" spc="-15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Wash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potato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po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vera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l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hol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s.</a:t>
            </a:r>
            <a:endParaRPr sz="1500">
              <a:latin typeface="Comic Sans MS"/>
              <a:cs typeface="Comic Sans MS"/>
            </a:endParaRPr>
          </a:p>
          <a:p>
            <a:pPr marL="13335" marR="309880">
              <a:lnSpc>
                <a:spcPct val="130000"/>
              </a:lnSpc>
            </a:pPr>
            <a:r>
              <a:rPr dirty="0" sz="1500" spc="-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Cook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potato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mi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ro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ave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for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5 mi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utes,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ra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foil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pla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ov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n.</a:t>
            </a:r>
            <a:endParaRPr sz="15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540"/>
              </a:spcBef>
            </a:pPr>
            <a:r>
              <a:rPr dirty="0" sz="1500" spc="-15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Ba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5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t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0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inut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s,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3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on size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of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potato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5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540"/>
              </a:spcBef>
            </a:pPr>
            <a:r>
              <a:rPr dirty="0" sz="1500" spc="-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Rem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ove 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ro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th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ove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. T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potato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one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wh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n mi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le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so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after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pi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endParaRPr sz="15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540"/>
              </a:spcBef>
            </a:pP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it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knife.</a:t>
            </a:r>
            <a:endParaRPr sz="15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540"/>
              </a:spcBef>
            </a:pPr>
            <a:r>
              <a:rPr dirty="0" sz="1500" spc="-15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Mi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ro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ave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broccol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5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for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1 mi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ute.</a:t>
            </a:r>
            <a:endParaRPr sz="15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540"/>
              </a:spcBef>
            </a:pPr>
            <a:r>
              <a:rPr dirty="0" sz="1500" spc="-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Slic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potato,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topping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j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oy.</a:t>
            </a:r>
            <a:endParaRPr sz="15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2073" y="8332196"/>
            <a:ext cx="5433060" cy="1496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Potatoes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are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most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grown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ve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etab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crop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the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world.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hey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row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ye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-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round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dirty="0" sz="16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so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the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are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stap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food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for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ny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around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world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Potatoes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contain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Vita</a:t>
            </a:r>
            <a:r>
              <a:rPr dirty="0" sz="1600" spc="-2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B6,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potas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iu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m,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Vitam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other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vi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ta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min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nerals.</a:t>
            </a:r>
            <a:endParaRPr sz="1600">
              <a:latin typeface="Comic Sans MS"/>
              <a:cs typeface="Comic Sans MS"/>
            </a:endParaRPr>
          </a:p>
          <a:p>
            <a:pPr marL="34290">
              <a:lnSpc>
                <a:spcPct val="100000"/>
              </a:lnSpc>
              <a:spcBef>
                <a:spcPts val="1250"/>
              </a:spcBef>
            </a:pP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Cop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ight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2015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4Kid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us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|All</a:t>
            </a:r>
            <a:r>
              <a:rPr dirty="0" sz="10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Righ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Reser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ed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www.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f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4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k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id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5420" y="1423987"/>
            <a:ext cx="2485390" cy="333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100">
                <a:latin typeface="Idolwild"/>
                <a:cs typeface="Idolwild"/>
              </a:rPr>
              <a:t>Serving</a:t>
            </a:r>
            <a:r>
              <a:rPr dirty="0" sz="1100" spc="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Size</a:t>
            </a:r>
            <a:r>
              <a:rPr dirty="0" sz="1100" spc="-1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for</a:t>
            </a:r>
            <a:r>
              <a:rPr dirty="0" sz="1100" spc="1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1500</a:t>
            </a:r>
            <a:r>
              <a:rPr dirty="0" sz="1100" spc="1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calorie/day</a:t>
            </a:r>
            <a:r>
              <a:rPr dirty="0" sz="1100" spc="10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plan</a:t>
            </a:r>
            <a:r>
              <a:rPr dirty="0" sz="1100">
                <a:latin typeface="Idolwild"/>
                <a:cs typeface="Idolwild"/>
              </a:rPr>
              <a:t> Calories</a:t>
            </a:r>
            <a:r>
              <a:rPr dirty="0" sz="1100" spc="-20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in this</a:t>
            </a:r>
            <a:r>
              <a:rPr dirty="0" sz="1100" spc="-20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meal:</a:t>
            </a:r>
            <a:r>
              <a:rPr dirty="0" sz="1100" spc="1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377</a:t>
            </a:r>
            <a:endParaRPr sz="1100">
              <a:latin typeface="Idolwild"/>
              <a:cs typeface="Idolwi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93791" y="2401823"/>
            <a:ext cx="2112264" cy="29489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2015-11-06T12:44:35Z</dcterms:created>
  <dcterms:modified xsi:type="dcterms:W3CDTF">2015-11-06T12:44:35Z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2015-10-24T00:00:00Z</vt:filetime>
  </property>
  <property fmtid="{D5CDD505-2E9C-101B-9397-08002B2CF9AE}" pid="3" name="LastSaved">
    <vt:filetime>2015-11-06T00:00:00Z</vt:filetime>
  </property>
</Properties>
</file>