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fit4kidz.us/" TargetMode="Externa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hyperlink" Target="http://www.harvestranchmarkets.com/wp-" TargetMode="External"/><Relationship Id="rId7" Type="http://schemas.openxmlformats.org/officeDocument/2006/relationships/notesSlide" Target="../notesSlides/notesSlide1.xml"/><Relationship Id="rId8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6638" y="1931105"/>
            <a:ext cx="3596640" cy="406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000" spc="-5" b="1">
                <a:solidFill>
                  <a:srgbClr val="77923B"/>
                </a:solidFill>
                <a:latin typeface="Idolwild"/>
                <a:cs typeface="Idolwild"/>
              </a:rPr>
              <a:t>Su</a:t>
            </a:r>
            <a:r>
              <a:rPr dirty="0" sz="3000" spc="-15" b="1">
                <a:solidFill>
                  <a:srgbClr val="77923B"/>
                </a:solidFill>
                <a:latin typeface="Idolwild"/>
                <a:cs typeface="Idolwild"/>
              </a:rPr>
              <a:t>p</a:t>
            </a:r>
            <a:r>
              <a:rPr dirty="0" sz="3000" spc="-15" b="1">
                <a:solidFill>
                  <a:srgbClr val="77923B"/>
                </a:solidFill>
                <a:latin typeface="Idolwild"/>
                <a:cs typeface="Idolwild"/>
              </a:rPr>
              <a:t>erhe</a:t>
            </a:r>
            <a:r>
              <a:rPr dirty="0" sz="3000" spc="-10" b="1">
                <a:solidFill>
                  <a:srgbClr val="77923B"/>
                </a:solidFill>
                <a:latin typeface="Idolwild"/>
                <a:cs typeface="Idolwild"/>
              </a:rPr>
              <a:t>r</a:t>
            </a:r>
            <a:r>
              <a:rPr dirty="0" sz="3000" spc="-20" b="1">
                <a:solidFill>
                  <a:srgbClr val="77923B"/>
                </a:solidFill>
                <a:latin typeface="Idolwild"/>
                <a:cs typeface="Idolwild"/>
              </a:rPr>
              <a:t>o</a:t>
            </a:r>
            <a:r>
              <a:rPr dirty="0" sz="3000" spc="-45" b="1">
                <a:solidFill>
                  <a:srgbClr val="77923B"/>
                </a:solidFill>
                <a:latin typeface="Idolwild"/>
                <a:cs typeface="Idolwild"/>
              </a:rPr>
              <a:t> </a:t>
            </a:r>
            <a:r>
              <a:rPr dirty="0" sz="3000" b="1">
                <a:solidFill>
                  <a:srgbClr val="77923B"/>
                </a:solidFill>
                <a:latin typeface="Idolwild"/>
                <a:cs typeface="Idolwild"/>
              </a:rPr>
              <a:t>Sa</a:t>
            </a:r>
            <a:r>
              <a:rPr dirty="0" sz="3000" spc="-20" b="1">
                <a:solidFill>
                  <a:srgbClr val="77923B"/>
                </a:solidFill>
                <a:latin typeface="Idolwild"/>
                <a:cs typeface="Idolwild"/>
              </a:rPr>
              <a:t>ndwi</a:t>
            </a:r>
            <a:r>
              <a:rPr dirty="0" sz="3000" b="1">
                <a:solidFill>
                  <a:srgbClr val="77923B"/>
                </a:solidFill>
                <a:latin typeface="Idolwild"/>
                <a:cs typeface="Idolwild"/>
              </a:rPr>
              <a:t>c</a:t>
            </a:r>
            <a:r>
              <a:rPr dirty="0" sz="3000" spc="-20" b="1">
                <a:solidFill>
                  <a:srgbClr val="77923B"/>
                </a:solidFill>
                <a:latin typeface="Idolwild"/>
                <a:cs typeface="Idolwild"/>
              </a:rPr>
              <a:t>h</a:t>
            </a:r>
            <a:endParaRPr sz="30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759" y="2716036"/>
            <a:ext cx="3343275" cy="34721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6675">
              <a:lnSpc>
                <a:spcPct val="100000"/>
              </a:lnSpc>
            </a:pPr>
            <a:r>
              <a:rPr dirty="0" sz="2000">
                <a:solidFill>
                  <a:srgbClr val="C7463B"/>
                </a:solidFill>
                <a:latin typeface="Idolwild"/>
                <a:cs typeface="Idolwild"/>
              </a:rPr>
              <a:t>I</a:t>
            </a:r>
            <a:r>
              <a:rPr dirty="0" sz="2000" spc="5">
                <a:solidFill>
                  <a:srgbClr val="C7463B"/>
                </a:solidFill>
                <a:latin typeface="Idolwild"/>
                <a:cs typeface="Idolwild"/>
              </a:rPr>
              <a:t>N</a:t>
            </a:r>
            <a:r>
              <a:rPr dirty="0" sz="2000">
                <a:solidFill>
                  <a:srgbClr val="C7463B"/>
                </a:solidFill>
                <a:latin typeface="Idolwild"/>
                <a:cs typeface="Idolwild"/>
              </a:rPr>
              <a:t>GREDIEN</a:t>
            </a:r>
            <a:r>
              <a:rPr dirty="0" sz="2000" spc="-15">
                <a:solidFill>
                  <a:srgbClr val="C7463B"/>
                </a:solidFill>
                <a:latin typeface="Idolwild"/>
                <a:cs typeface="Idolwild"/>
              </a:rPr>
              <a:t>T</a:t>
            </a:r>
            <a:r>
              <a:rPr dirty="0" sz="2000">
                <a:solidFill>
                  <a:srgbClr val="C7463B"/>
                </a:solidFill>
                <a:latin typeface="Idolwild"/>
                <a:cs typeface="Idolwild"/>
              </a:rPr>
              <a:t>S</a:t>
            </a:r>
            <a:endParaRPr sz="2000">
              <a:latin typeface="Idolwild"/>
              <a:cs typeface="Idolwild"/>
            </a:endParaRPr>
          </a:p>
          <a:p>
            <a:pPr marL="12700" marR="631190">
              <a:lnSpc>
                <a:spcPct val="100000"/>
              </a:lnSpc>
              <a:spcBef>
                <a:spcPts val="1300"/>
              </a:spcBef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2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sli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es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Who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Wheat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Br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ead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2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½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oz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Lean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Deli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Meat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1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½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2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Reduc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ed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Fat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25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onna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se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1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Let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tuc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Leaf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¼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omato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5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Ce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ery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st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ks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1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Medi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6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App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3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Di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ck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Spears</a:t>
            </a:r>
            <a:endParaRPr sz="1600">
              <a:latin typeface="Comic Sans MS"/>
              <a:cs typeface="Comic Sans MS"/>
            </a:endParaRPr>
          </a:p>
          <a:p>
            <a:pPr marL="60325">
              <a:lnSpc>
                <a:spcPct val="100000"/>
              </a:lnSpc>
              <a:spcBef>
                <a:spcPts val="420"/>
              </a:spcBef>
            </a:pPr>
            <a:r>
              <a:rPr dirty="0" sz="2000">
                <a:solidFill>
                  <a:srgbClr val="C7463B"/>
                </a:solidFill>
                <a:latin typeface="Idolwild"/>
                <a:cs typeface="Idolwild"/>
              </a:rPr>
              <a:t>PREPARATION</a:t>
            </a:r>
            <a:endParaRPr sz="20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dirty="0" sz="1600" spc="-20">
                <a:solidFill>
                  <a:srgbClr val="ACD954"/>
                </a:solidFill>
                <a:latin typeface="Comic Sans MS"/>
                <a:cs typeface="Comic Sans MS"/>
              </a:rPr>
              <a:t>*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oast</a:t>
            </a:r>
            <a:r>
              <a:rPr dirty="0" sz="16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yo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br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ead.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20">
                <a:solidFill>
                  <a:srgbClr val="ACD954"/>
                </a:solidFill>
                <a:latin typeface="Comic Sans MS"/>
                <a:cs typeface="Comic Sans MS"/>
              </a:rPr>
              <a:t>*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Sprea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600" spc="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yonnaise</a:t>
            </a:r>
            <a:r>
              <a:rPr dirty="0" sz="1600" spc="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on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bo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sl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ces.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59" y="6276575"/>
            <a:ext cx="6141085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20">
                <a:solidFill>
                  <a:srgbClr val="ACD954"/>
                </a:solidFill>
                <a:latin typeface="Comic Sans MS"/>
                <a:cs typeface="Comic Sans MS"/>
              </a:rPr>
              <a:t>*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La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er</a:t>
            </a:r>
            <a:r>
              <a:rPr dirty="0" sz="1600" spc="3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tomat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sl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ces,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let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tuc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eaf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and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del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meat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on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san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dwi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h.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20">
                <a:solidFill>
                  <a:srgbClr val="ACD954"/>
                </a:solidFill>
                <a:latin typeface="Comic Sans MS"/>
                <a:cs typeface="Comic Sans MS"/>
              </a:rPr>
              <a:t>*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Enjoy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wit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6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ce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ery</a:t>
            </a:r>
            <a:r>
              <a:rPr dirty="0" sz="1600" spc="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st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ks,</a:t>
            </a:r>
            <a:r>
              <a:rPr dirty="0" sz="1600" spc="-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an</a:t>
            </a:r>
            <a:r>
              <a:rPr dirty="0" sz="16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ap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pl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3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pi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kl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spears!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4759" y="7847958"/>
            <a:ext cx="5502275" cy="1979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751205">
              <a:lnSpc>
                <a:spcPct val="130300"/>
              </a:lnSpc>
            </a:pP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Did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you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kno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15">
                <a:solidFill>
                  <a:srgbClr val="585858"/>
                </a:solidFill>
                <a:latin typeface="Comic Sans MS"/>
                <a:cs typeface="Comic Sans MS"/>
              </a:rPr>
              <a:t>tha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American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400" spc="5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eat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more </a:t>
            </a:r>
            <a:r>
              <a:rPr dirty="0" sz="1400" spc="-15">
                <a:solidFill>
                  <a:srgbClr val="585858"/>
                </a:solidFill>
                <a:latin typeface="Comic Sans MS"/>
                <a:cs typeface="Comic Sans MS"/>
              </a:rPr>
              <a:t>tha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4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30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0 million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sandwiches</a:t>
            </a:r>
            <a:r>
              <a:rPr dirty="0" sz="1400" spc="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every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15">
                <a:solidFill>
                  <a:srgbClr val="585858"/>
                </a:solidFill>
                <a:latin typeface="Comic Sans MS"/>
                <a:cs typeface="Comic Sans MS"/>
              </a:rPr>
              <a:t>day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?</a:t>
            </a:r>
            <a:r>
              <a:rPr dirty="0" sz="14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They</a:t>
            </a:r>
            <a:r>
              <a:rPr dirty="0" sz="14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are</a:t>
            </a:r>
            <a:r>
              <a:rPr dirty="0" sz="14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one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of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15">
                <a:solidFill>
                  <a:srgbClr val="585858"/>
                </a:solidFill>
                <a:latin typeface="Comic Sans MS"/>
                <a:cs typeface="Comic Sans MS"/>
              </a:rPr>
              <a:t>th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most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popular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food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of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15">
                <a:solidFill>
                  <a:srgbClr val="585858"/>
                </a:solidFill>
                <a:latin typeface="Comic Sans MS"/>
                <a:cs typeface="Comic Sans MS"/>
              </a:rPr>
              <a:t>th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America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400" spc="4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diet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. 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They can be filled with many different ingredients. 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The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tw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o 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slices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of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 brea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400" spc="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make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 sandwiches</a:t>
            </a:r>
            <a:r>
              <a:rPr dirty="0" sz="14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easy</a:t>
            </a:r>
            <a:r>
              <a:rPr dirty="0" sz="14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o 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hold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and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convenient</a:t>
            </a:r>
            <a:r>
              <a:rPr dirty="0" sz="14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400" spc="-5">
                <a:solidFill>
                  <a:srgbClr val="585858"/>
                </a:solidFill>
                <a:latin typeface="Comic Sans MS"/>
                <a:cs typeface="Comic Sans MS"/>
              </a:rPr>
              <a:t>fo</a:t>
            </a:r>
            <a:r>
              <a:rPr dirty="0" sz="1400">
                <a:solidFill>
                  <a:srgbClr val="585858"/>
                </a:solidFill>
                <a:latin typeface="Comic Sans MS"/>
                <a:cs typeface="Comic Sans MS"/>
              </a:rPr>
              <a:t>r 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on-the-go</a:t>
            </a:r>
            <a:r>
              <a:rPr dirty="0" sz="1400" spc="-10">
                <a:solidFill>
                  <a:srgbClr val="585858"/>
                </a:solidFill>
                <a:latin typeface="Comic Sans MS"/>
                <a:cs typeface="Comic Sans MS"/>
              </a:rPr>
              <a:t> meals!</a:t>
            </a:r>
            <a:endParaRPr sz="14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550">
              <a:latin typeface="Times New Roman"/>
              <a:cs typeface="Times New Roman"/>
            </a:endParaRPr>
          </a:p>
          <a:p>
            <a:pPr marL="1511935">
              <a:lnSpc>
                <a:spcPct val="100000"/>
              </a:lnSpc>
            </a:pP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Cop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ight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2015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4Kid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us</a:t>
            </a:r>
            <a:r>
              <a:rPr dirty="0" sz="105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|All</a:t>
            </a:r>
            <a:r>
              <a:rPr dirty="0" sz="1050" spc="-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Righ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Reser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ed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www.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  <a:hlinkClick r:id="rId2"/>
              </a:rPr>
              <a:t>f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t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4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k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id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2"/>
              </a:rPr>
              <a:t>z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.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us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6929628"/>
            <a:ext cx="7772400" cy="800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002148" y="1369694"/>
            <a:ext cx="2679700" cy="417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Idolwild"/>
                <a:cs typeface="Idolwild"/>
              </a:rPr>
              <a:t>Preparation</a:t>
            </a:r>
            <a:r>
              <a:rPr dirty="0" sz="1400" spc="-35">
                <a:latin typeface="Idolwild"/>
                <a:cs typeface="Idolwild"/>
              </a:rPr>
              <a:t> </a:t>
            </a:r>
            <a:r>
              <a:rPr dirty="0" sz="1400">
                <a:latin typeface="Idolwild"/>
                <a:cs typeface="Idolwild"/>
              </a:rPr>
              <a:t>Key:</a:t>
            </a:r>
            <a:endParaRPr sz="14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</a:pPr>
            <a:r>
              <a:rPr dirty="0" sz="1400" spc="-10">
                <a:solidFill>
                  <a:srgbClr val="92D050"/>
                </a:solidFill>
                <a:latin typeface="Idolwild"/>
                <a:cs typeface="Idolwild"/>
              </a:rPr>
              <a:t>*</a:t>
            </a:r>
            <a:r>
              <a:rPr dirty="0" sz="1400">
                <a:solidFill>
                  <a:srgbClr val="92D050"/>
                </a:solidFill>
                <a:latin typeface="Idolwild"/>
                <a:cs typeface="Idolwild"/>
              </a:rPr>
              <a:t>Ki</a:t>
            </a:r>
            <a:r>
              <a:rPr dirty="0" sz="1400" spc="-10">
                <a:solidFill>
                  <a:srgbClr val="92D050"/>
                </a:solidFill>
                <a:latin typeface="Idolwild"/>
                <a:cs typeface="Idolwild"/>
              </a:rPr>
              <a:t>d</a:t>
            </a:r>
            <a:r>
              <a:rPr dirty="0" sz="1400">
                <a:solidFill>
                  <a:srgbClr val="92D050"/>
                </a:solidFill>
                <a:latin typeface="Idolwild"/>
                <a:cs typeface="Idolwild"/>
              </a:rPr>
              <a:t>s</a:t>
            </a:r>
            <a:r>
              <a:rPr dirty="0" sz="1400" spc="5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dirty="0" sz="1400">
                <a:solidFill>
                  <a:srgbClr val="92D050"/>
                </a:solidFill>
                <a:latin typeface="Idolwild"/>
                <a:cs typeface="Idolwild"/>
              </a:rPr>
              <a:t>can</a:t>
            </a:r>
            <a:r>
              <a:rPr dirty="0" sz="1400" spc="-15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dirty="0" sz="1400">
                <a:solidFill>
                  <a:srgbClr val="92D050"/>
                </a:solidFill>
                <a:latin typeface="Idolwild"/>
                <a:cs typeface="Idolwild"/>
              </a:rPr>
              <a:t>help</a:t>
            </a:r>
            <a:r>
              <a:rPr dirty="0" sz="1400" spc="-5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dirty="0" sz="1400" spc="-10">
                <a:solidFill>
                  <a:srgbClr val="FF0000"/>
                </a:solidFill>
                <a:latin typeface="Idolwild"/>
                <a:cs typeface="Idolwild"/>
              </a:rPr>
              <a:t>**p</a:t>
            </a:r>
            <a:r>
              <a:rPr dirty="0" sz="1400">
                <a:solidFill>
                  <a:srgbClr val="FF0000"/>
                </a:solidFill>
                <a:latin typeface="Idolwild"/>
                <a:cs typeface="Idolwild"/>
              </a:rPr>
              <a:t>a</a:t>
            </a:r>
            <a:r>
              <a:rPr dirty="0" sz="1400" spc="5">
                <a:solidFill>
                  <a:srgbClr val="FF0000"/>
                </a:solidFill>
                <a:latin typeface="Idolwild"/>
                <a:cs typeface="Idolwild"/>
              </a:rPr>
              <a:t>r</a:t>
            </a:r>
            <a:r>
              <a:rPr dirty="0" sz="1400">
                <a:solidFill>
                  <a:srgbClr val="FF0000"/>
                </a:solidFill>
                <a:latin typeface="Idolwild"/>
                <a:cs typeface="Idolwild"/>
              </a:rPr>
              <a:t>ents</a:t>
            </a:r>
            <a:r>
              <a:rPr dirty="0" sz="1400" spc="5">
                <a:solidFill>
                  <a:srgbClr val="FF0000"/>
                </a:solidFill>
                <a:latin typeface="Idolwild"/>
                <a:cs typeface="Idolwild"/>
              </a:rPr>
              <a:t> </a:t>
            </a:r>
            <a:r>
              <a:rPr dirty="0" sz="1400">
                <a:solidFill>
                  <a:srgbClr val="FF0000"/>
                </a:solidFill>
                <a:latin typeface="Idolwild"/>
                <a:cs typeface="Idolwild"/>
              </a:rPr>
              <a:t>needed</a:t>
            </a:r>
            <a:endParaRPr sz="1400">
              <a:latin typeface="Idolwild"/>
              <a:cs typeface="Idolwi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5420" y="1425955"/>
            <a:ext cx="2921000" cy="388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-10">
                <a:latin typeface="Idolwild"/>
                <a:cs typeface="Idolwild"/>
              </a:rPr>
              <a:t>Se</a:t>
            </a:r>
            <a:r>
              <a:rPr dirty="0" sz="1300" spc="-15">
                <a:latin typeface="Idolwild"/>
                <a:cs typeface="Idolwild"/>
              </a:rPr>
              <a:t>r</a:t>
            </a:r>
            <a:r>
              <a:rPr dirty="0" sz="1300" spc="-10">
                <a:latin typeface="Idolwild"/>
                <a:cs typeface="Idolwild"/>
              </a:rPr>
              <a:t>ving</a:t>
            </a:r>
            <a:r>
              <a:rPr dirty="0" sz="1300" spc="5">
                <a:latin typeface="Idolwild"/>
                <a:cs typeface="Idolwild"/>
              </a:rPr>
              <a:t> </a:t>
            </a:r>
            <a:r>
              <a:rPr dirty="0" sz="1300" spc="-10">
                <a:latin typeface="Idolwild"/>
                <a:cs typeface="Idolwild"/>
              </a:rPr>
              <a:t>Size</a:t>
            </a:r>
            <a:r>
              <a:rPr dirty="0" sz="1300" spc="-15">
                <a:latin typeface="Idolwild"/>
                <a:cs typeface="Idolwild"/>
              </a:rPr>
              <a:t> </a:t>
            </a:r>
            <a:r>
              <a:rPr dirty="0" sz="1300" spc="-5">
                <a:latin typeface="Idolwild"/>
                <a:cs typeface="Idolwild"/>
              </a:rPr>
              <a:t>f</a:t>
            </a:r>
            <a:r>
              <a:rPr dirty="0" sz="1300" spc="-20">
                <a:latin typeface="Idolwild"/>
                <a:cs typeface="Idolwild"/>
              </a:rPr>
              <a:t>o</a:t>
            </a:r>
            <a:r>
              <a:rPr dirty="0" sz="1300" spc="-5">
                <a:latin typeface="Idolwild"/>
                <a:cs typeface="Idolwild"/>
              </a:rPr>
              <a:t>r</a:t>
            </a:r>
            <a:r>
              <a:rPr dirty="0" sz="1300" spc="15">
                <a:latin typeface="Idolwild"/>
                <a:cs typeface="Idolwild"/>
              </a:rPr>
              <a:t> </a:t>
            </a:r>
            <a:r>
              <a:rPr dirty="0" sz="1300" spc="-10">
                <a:latin typeface="Idolwild"/>
                <a:cs typeface="Idolwild"/>
              </a:rPr>
              <a:t>15</a:t>
            </a:r>
            <a:r>
              <a:rPr dirty="0" sz="1300" spc="-15">
                <a:latin typeface="Idolwild"/>
                <a:cs typeface="Idolwild"/>
              </a:rPr>
              <a:t>0</a:t>
            </a:r>
            <a:r>
              <a:rPr dirty="0" sz="1300" spc="-10">
                <a:latin typeface="Idolwild"/>
                <a:cs typeface="Idolwild"/>
              </a:rPr>
              <a:t>0</a:t>
            </a:r>
            <a:r>
              <a:rPr dirty="0" sz="1300" spc="15">
                <a:latin typeface="Idolwild"/>
                <a:cs typeface="Idolwild"/>
              </a:rPr>
              <a:t> </a:t>
            </a:r>
            <a:r>
              <a:rPr dirty="0" sz="1300" spc="-5">
                <a:latin typeface="Idolwild"/>
                <a:cs typeface="Idolwild"/>
              </a:rPr>
              <a:t>cal</a:t>
            </a:r>
            <a:r>
              <a:rPr dirty="0" sz="1300" spc="-20">
                <a:latin typeface="Idolwild"/>
                <a:cs typeface="Idolwild"/>
              </a:rPr>
              <a:t>o</a:t>
            </a:r>
            <a:r>
              <a:rPr dirty="0" sz="1300" spc="-5">
                <a:latin typeface="Idolwild"/>
                <a:cs typeface="Idolwild"/>
              </a:rPr>
              <a:t>rie/</a:t>
            </a:r>
            <a:r>
              <a:rPr dirty="0" sz="1300" spc="-20">
                <a:latin typeface="Idolwild"/>
                <a:cs typeface="Idolwild"/>
              </a:rPr>
              <a:t>d</a:t>
            </a:r>
            <a:r>
              <a:rPr dirty="0" sz="1300" spc="-10">
                <a:latin typeface="Idolwild"/>
                <a:cs typeface="Idolwild"/>
              </a:rPr>
              <a:t>ay</a:t>
            </a:r>
            <a:r>
              <a:rPr dirty="0" sz="1300" spc="5">
                <a:latin typeface="Idolwild"/>
                <a:cs typeface="Idolwild"/>
              </a:rPr>
              <a:t> </a:t>
            </a:r>
            <a:r>
              <a:rPr dirty="0" sz="1300" spc="-15">
                <a:latin typeface="Idolwild"/>
                <a:cs typeface="Idolwild"/>
              </a:rPr>
              <a:t>p</a:t>
            </a:r>
            <a:r>
              <a:rPr dirty="0" sz="1300" spc="-10">
                <a:latin typeface="Idolwild"/>
                <a:cs typeface="Idolwild"/>
              </a:rPr>
              <a:t>lan</a:t>
            </a:r>
            <a:endParaRPr sz="13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</a:pPr>
            <a:r>
              <a:rPr dirty="0" sz="1300" spc="-10">
                <a:latin typeface="Idolwild"/>
                <a:cs typeface="Idolwild"/>
              </a:rPr>
              <a:t>Cal</a:t>
            </a:r>
            <a:r>
              <a:rPr dirty="0" sz="1300" spc="-20">
                <a:latin typeface="Idolwild"/>
                <a:cs typeface="Idolwild"/>
              </a:rPr>
              <a:t>o</a:t>
            </a:r>
            <a:r>
              <a:rPr dirty="0" sz="1300" spc="-5">
                <a:latin typeface="Idolwild"/>
                <a:cs typeface="Idolwild"/>
              </a:rPr>
              <a:t>ries</a:t>
            </a:r>
            <a:r>
              <a:rPr dirty="0" sz="1300" spc="-20">
                <a:latin typeface="Idolwild"/>
                <a:cs typeface="Idolwild"/>
              </a:rPr>
              <a:t> </a:t>
            </a:r>
            <a:r>
              <a:rPr dirty="0" sz="1300" spc="-10">
                <a:latin typeface="Idolwild"/>
                <a:cs typeface="Idolwild"/>
              </a:rPr>
              <a:t>in</a:t>
            </a:r>
            <a:r>
              <a:rPr dirty="0" sz="1300" spc="-5">
                <a:latin typeface="Idolwild"/>
                <a:cs typeface="Idolwild"/>
              </a:rPr>
              <a:t> </a:t>
            </a:r>
            <a:r>
              <a:rPr dirty="0" sz="1300" spc="-20">
                <a:latin typeface="Idolwild"/>
                <a:cs typeface="Idolwild"/>
              </a:rPr>
              <a:t>t</a:t>
            </a:r>
            <a:r>
              <a:rPr dirty="0" sz="1300" spc="-10">
                <a:latin typeface="Idolwild"/>
                <a:cs typeface="Idolwild"/>
              </a:rPr>
              <a:t>his</a:t>
            </a:r>
            <a:r>
              <a:rPr dirty="0" sz="1300" spc="-20">
                <a:latin typeface="Idolwild"/>
                <a:cs typeface="Idolwild"/>
              </a:rPr>
              <a:t> </a:t>
            </a:r>
            <a:r>
              <a:rPr dirty="0" sz="1300" spc="-15">
                <a:latin typeface="Idolwild"/>
                <a:cs typeface="Idolwild"/>
              </a:rPr>
              <a:t>m</a:t>
            </a:r>
            <a:r>
              <a:rPr dirty="0" sz="1300" spc="-20">
                <a:latin typeface="Idolwild"/>
                <a:cs typeface="Idolwild"/>
              </a:rPr>
              <a:t>e</a:t>
            </a:r>
            <a:r>
              <a:rPr dirty="0" sz="1300" spc="-5">
                <a:latin typeface="Idolwild"/>
                <a:cs typeface="Idolwild"/>
              </a:rPr>
              <a:t>al:</a:t>
            </a:r>
            <a:r>
              <a:rPr dirty="0" sz="1300" spc="10">
                <a:latin typeface="Idolwild"/>
                <a:cs typeface="Idolwild"/>
              </a:rPr>
              <a:t> </a:t>
            </a:r>
            <a:r>
              <a:rPr dirty="0" sz="1300" spc="-20">
                <a:latin typeface="Idolwild"/>
                <a:cs typeface="Idolwild"/>
              </a:rPr>
              <a:t>3</a:t>
            </a:r>
            <a:r>
              <a:rPr dirty="0" sz="1300" spc="-10">
                <a:latin typeface="Idolwild"/>
                <a:cs typeface="Idolwild"/>
              </a:rPr>
              <a:t>75</a:t>
            </a:r>
            <a:endParaRPr sz="1300">
              <a:latin typeface="Idolwild"/>
              <a:cs typeface="Idolwild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17108" y="7761731"/>
            <a:ext cx="1545336" cy="18912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878579" y="2476500"/>
            <a:ext cx="2855976" cy="29626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269104" y="5469977"/>
            <a:ext cx="2023745" cy="221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Comic Sans MS"/>
                <a:cs typeface="Comic Sans MS"/>
                <a:hlinkClick r:id="rId6"/>
              </a:rPr>
              <a:t>h</a:t>
            </a:r>
            <a:r>
              <a:rPr dirty="0" sz="700" spc="-10">
                <a:latin typeface="Comic Sans MS"/>
                <a:cs typeface="Comic Sans MS"/>
                <a:hlinkClick r:id="rId6"/>
              </a:rPr>
              <a:t>tt</a:t>
            </a:r>
            <a:r>
              <a:rPr dirty="0" sz="700" spc="-5">
                <a:latin typeface="Comic Sans MS"/>
                <a:cs typeface="Comic Sans MS"/>
                <a:hlinkClick r:id="rId6"/>
              </a:rPr>
              <a:t>p</a:t>
            </a:r>
            <a:r>
              <a:rPr dirty="0" sz="700" spc="-15">
                <a:latin typeface="Comic Sans MS"/>
                <a:cs typeface="Comic Sans MS"/>
                <a:hlinkClick r:id="rId6"/>
              </a:rPr>
              <a:t>://</a:t>
            </a:r>
            <a:r>
              <a:rPr dirty="0" sz="700" spc="-5">
                <a:latin typeface="Comic Sans MS"/>
                <a:cs typeface="Comic Sans MS"/>
                <a:hlinkClick r:id="rId6"/>
              </a:rPr>
              <a:t>www</a:t>
            </a:r>
            <a:r>
              <a:rPr dirty="0" sz="700" spc="-15">
                <a:latin typeface="Comic Sans MS"/>
                <a:cs typeface="Comic Sans MS"/>
                <a:hlinkClick r:id="rId6"/>
              </a:rPr>
              <a:t>.</a:t>
            </a:r>
            <a:r>
              <a:rPr dirty="0" sz="700" spc="-5">
                <a:latin typeface="Comic Sans MS"/>
                <a:cs typeface="Comic Sans MS"/>
                <a:hlinkClick r:id="rId6"/>
              </a:rPr>
              <a:t>ha</a:t>
            </a:r>
            <a:r>
              <a:rPr dirty="0" sz="700" spc="-20">
                <a:latin typeface="Comic Sans MS"/>
                <a:cs typeface="Comic Sans MS"/>
                <a:hlinkClick r:id="rId6"/>
              </a:rPr>
              <a:t>r</a:t>
            </a:r>
            <a:r>
              <a:rPr dirty="0" sz="700" spc="-10">
                <a:latin typeface="Comic Sans MS"/>
                <a:cs typeface="Comic Sans MS"/>
                <a:hlinkClick r:id="rId6"/>
              </a:rPr>
              <a:t>v</a:t>
            </a:r>
            <a:r>
              <a:rPr dirty="0" sz="700" spc="-5">
                <a:latin typeface="Comic Sans MS"/>
                <a:cs typeface="Comic Sans MS"/>
                <a:hlinkClick r:id="rId6"/>
              </a:rPr>
              <a:t>e</a:t>
            </a:r>
            <a:r>
              <a:rPr dirty="0" sz="700" spc="-10">
                <a:latin typeface="Comic Sans MS"/>
                <a:cs typeface="Comic Sans MS"/>
                <a:hlinkClick r:id="rId6"/>
              </a:rPr>
              <a:t>st</a:t>
            </a:r>
            <a:r>
              <a:rPr dirty="0" sz="700" spc="-20">
                <a:latin typeface="Comic Sans MS"/>
                <a:cs typeface="Comic Sans MS"/>
                <a:hlinkClick r:id="rId6"/>
              </a:rPr>
              <a:t>r</a:t>
            </a:r>
            <a:r>
              <a:rPr dirty="0" sz="700" spc="-5">
                <a:latin typeface="Comic Sans MS"/>
                <a:cs typeface="Comic Sans MS"/>
                <a:hlinkClick r:id="rId6"/>
              </a:rPr>
              <a:t>a</a:t>
            </a:r>
            <a:r>
              <a:rPr dirty="0" sz="700" spc="-15">
                <a:latin typeface="Comic Sans MS"/>
                <a:cs typeface="Comic Sans MS"/>
                <a:hlinkClick r:id="rId6"/>
              </a:rPr>
              <a:t>n</a:t>
            </a:r>
            <a:r>
              <a:rPr dirty="0" sz="700" spc="-5">
                <a:latin typeface="Comic Sans MS"/>
                <a:cs typeface="Comic Sans MS"/>
                <a:hlinkClick r:id="rId6"/>
              </a:rPr>
              <a:t>c</a:t>
            </a:r>
            <a:r>
              <a:rPr dirty="0" sz="700">
                <a:latin typeface="Comic Sans MS"/>
                <a:cs typeface="Comic Sans MS"/>
                <a:hlinkClick r:id="rId6"/>
              </a:rPr>
              <a:t>hm</a:t>
            </a:r>
            <a:r>
              <a:rPr dirty="0" sz="700" spc="0">
                <a:latin typeface="Comic Sans MS"/>
                <a:cs typeface="Comic Sans MS"/>
                <a:hlinkClick r:id="rId6"/>
              </a:rPr>
              <a:t>a</a:t>
            </a:r>
            <a:r>
              <a:rPr dirty="0" sz="700" spc="-20">
                <a:latin typeface="Comic Sans MS"/>
                <a:cs typeface="Comic Sans MS"/>
                <a:hlinkClick r:id="rId6"/>
              </a:rPr>
              <a:t>r</a:t>
            </a:r>
            <a:r>
              <a:rPr dirty="0" sz="700" spc="-10">
                <a:latin typeface="Comic Sans MS"/>
                <a:cs typeface="Comic Sans MS"/>
                <a:hlinkClick r:id="rId6"/>
              </a:rPr>
              <a:t>k</a:t>
            </a:r>
            <a:r>
              <a:rPr dirty="0" sz="700" spc="-5">
                <a:latin typeface="Comic Sans MS"/>
                <a:cs typeface="Comic Sans MS"/>
                <a:hlinkClick r:id="rId6"/>
              </a:rPr>
              <a:t>e</a:t>
            </a:r>
            <a:r>
              <a:rPr dirty="0" sz="700" spc="-10">
                <a:latin typeface="Comic Sans MS"/>
                <a:cs typeface="Comic Sans MS"/>
                <a:hlinkClick r:id="rId6"/>
              </a:rPr>
              <a:t>t</a:t>
            </a:r>
            <a:r>
              <a:rPr dirty="0" sz="700">
                <a:latin typeface="Comic Sans MS"/>
                <a:cs typeface="Comic Sans MS"/>
                <a:hlinkClick r:id="rId6"/>
              </a:rPr>
              <a:t>s</a:t>
            </a:r>
            <a:r>
              <a:rPr dirty="0" sz="700" spc="-15">
                <a:latin typeface="Comic Sans MS"/>
                <a:cs typeface="Comic Sans MS"/>
                <a:hlinkClick r:id="rId6"/>
              </a:rPr>
              <a:t>.</a:t>
            </a:r>
            <a:r>
              <a:rPr dirty="0" sz="700" spc="-5">
                <a:latin typeface="Comic Sans MS"/>
                <a:cs typeface="Comic Sans MS"/>
                <a:hlinkClick r:id="rId6"/>
              </a:rPr>
              <a:t>c</a:t>
            </a:r>
            <a:r>
              <a:rPr dirty="0" sz="700">
                <a:latin typeface="Comic Sans MS"/>
                <a:cs typeface="Comic Sans MS"/>
                <a:hlinkClick r:id="rId6"/>
              </a:rPr>
              <a:t>om</a:t>
            </a:r>
            <a:r>
              <a:rPr dirty="0" sz="700" spc="-5">
                <a:latin typeface="Comic Sans MS"/>
                <a:cs typeface="Comic Sans MS"/>
                <a:hlinkClick r:id="rId6"/>
              </a:rPr>
              <a:t>/w</a:t>
            </a:r>
            <a:r>
              <a:rPr dirty="0" sz="700" spc="0">
                <a:latin typeface="Comic Sans MS"/>
                <a:cs typeface="Comic Sans MS"/>
                <a:hlinkClick r:id="rId6"/>
              </a:rPr>
              <a:t>p</a:t>
            </a:r>
            <a:r>
              <a:rPr dirty="0" sz="700" spc="-5">
                <a:latin typeface="Comic Sans MS"/>
                <a:cs typeface="Comic Sans MS"/>
                <a:hlinkClick r:id="rId6"/>
              </a:rPr>
              <a:t>-</a:t>
            </a:r>
            <a:endParaRPr sz="7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700" spc="-5">
                <a:latin typeface="Comic Sans MS"/>
                <a:cs typeface="Comic Sans MS"/>
              </a:rPr>
              <a:t>c</a:t>
            </a:r>
            <a:r>
              <a:rPr dirty="0" sz="700">
                <a:latin typeface="Comic Sans MS"/>
                <a:cs typeface="Comic Sans MS"/>
              </a:rPr>
              <a:t>o</a:t>
            </a:r>
            <a:r>
              <a:rPr dirty="0" sz="700" spc="-10">
                <a:latin typeface="Comic Sans MS"/>
                <a:cs typeface="Comic Sans MS"/>
              </a:rPr>
              <a:t>nt</a:t>
            </a:r>
            <a:r>
              <a:rPr dirty="0" sz="700" spc="-5">
                <a:latin typeface="Comic Sans MS"/>
                <a:cs typeface="Comic Sans MS"/>
              </a:rPr>
              <a:t>e</a:t>
            </a:r>
            <a:r>
              <a:rPr dirty="0" sz="700" spc="-10">
                <a:latin typeface="Comic Sans MS"/>
                <a:cs typeface="Comic Sans MS"/>
              </a:rPr>
              <a:t>nt</a:t>
            </a:r>
            <a:r>
              <a:rPr dirty="0" sz="700" spc="-15">
                <a:latin typeface="Comic Sans MS"/>
                <a:cs typeface="Comic Sans MS"/>
              </a:rPr>
              <a:t>/</a:t>
            </a:r>
            <a:r>
              <a:rPr dirty="0" sz="700" spc="-5">
                <a:latin typeface="Comic Sans MS"/>
                <a:cs typeface="Comic Sans MS"/>
              </a:rPr>
              <a:t>galle</a:t>
            </a:r>
            <a:r>
              <a:rPr dirty="0" sz="700" spc="-15">
                <a:latin typeface="Comic Sans MS"/>
                <a:cs typeface="Comic Sans MS"/>
              </a:rPr>
              <a:t>r</a:t>
            </a:r>
            <a:r>
              <a:rPr dirty="0" sz="700" spc="-10">
                <a:latin typeface="Comic Sans MS"/>
                <a:cs typeface="Comic Sans MS"/>
              </a:rPr>
              <a:t>y</a:t>
            </a:r>
            <a:r>
              <a:rPr dirty="0" sz="700" spc="-15">
                <a:latin typeface="Comic Sans MS"/>
                <a:cs typeface="Comic Sans MS"/>
              </a:rPr>
              <a:t>/</a:t>
            </a:r>
            <a:r>
              <a:rPr dirty="0" sz="700" spc="-5">
                <a:latin typeface="Comic Sans MS"/>
                <a:cs typeface="Comic Sans MS"/>
              </a:rPr>
              <a:t>2</a:t>
            </a:r>
            <a:r>
              <a:rPr dirty="0" sz="700" spc="-10">
                <a:latin typeface="Comic Sans MS"/>
                <a:cs typeface="Comic Sans MS"/>
              </a:rPr>
              <a:t>-de</a:t>
            </a:r>
            <a:r>
              <a:rPr dirty="0" sz="700" spc="-5">
                <a:latin typeface="Comic Sans MS"/>
                <a:cs typeface="Comic Sans MS"/>
              </a:rPr>
              <a:t>l</a:t>
            </a:r>
            <a:r>
              <a:rPr dirty="0" sz="700">
                <a:latin typeface="Comic Sans MS"/>
                <a:cs typeface="Comic Sans MS"/>
              </a:rPr>
              <a:t>i</a:t>
            </a:r>
            <a:r>
              <a:rPr dirty="0" sz="700" spc="-5">
                <a:latin typeface="Comic Sans MS"/>
                <a:cs typeface="Comic Sans MS"/>
              </a:rPr>
              <a:t>/</a:t>
            </a:r>
            <a:r>
              <a:rPr dirty="0" sz="700">
                <a:latin typeface="Comic Sans MS"/>
                <a:cs typeface="Comic Sans MS"/>
              </a:rPr>
              <a:t>h</a:t>
            </a:r>
            <a:r>
              <a:rPr dirty="0" sz="700" spc="-10">
                <a:latin typeface="Comic Sans MS"/>
                <a:cs typeface="Comic Sans MS"/>
              </a:rPr>
              <a:t>rm_</a:t>
            </a:r>
            <a:r>
              <a:rPr dirty="0" sz="700">
                <a:latin typeface="Comic Sans MS"/>
                <a:cs typeface="Comic Sans MS"/>
              </a:rPr>
              <a:t>h</a:t>
            </a:r>
            <a:r>
              <a:rPr dirty="0" sz="700" spc="0">
                <a:latin typeface="Comic Sans MS"/>
                <a:cs typeface="Comic Sans MS"/>
              </a:rPr>
              <a:t>a</a:t>
            </a:r>
            <a:r>
              <a:rPr dirty="0" sz="700" spc="-10">
                <a:latin typeface="Comic Sans MS"/>
                <a:cs typeface="Comic Sans MS"/>
              </a:rPr>
              <a:t>m</a:t>
            </a:r>
            <a:r>
              <a:rPr dirty="0" sz="700" spc="-10">
                <a:latin typeface="Comic Sans MS"/>
                <a:cs typeface="Comic Sans MS"/>
              </a:rPr>
              <a:t>s</a:t>
            </a:r>
            <a:r>
              <a:rPr dirty="0" sz="700" spc="-5">
                <a:latin typeface="Comic Sans MS"/>
                <a:cs typeface="Comic Sans MS"/>
              </a:rPr>
              <a:t>a</a:t>
            </a:r>
            <a:r>
              <a:rPr dirty="0" sz="700">
                <a:latin typeface="Comic Sans MS"/>
                <a:cs typeface="Comic Sans MS"/>
              </a:rPr>
              <a:t>n</a:t>
            </a:r>
            <a:r>
              <a:rPr dirty="0" sz="700" spc="-10">
                <a:latin typeface="Comic Sans MS"/>
                <a:cs typeface="Comic Sans MS"/>
              </a:rPr>
              <a:t>d</a:t>
            </a:r>
            <a:r>
              <a:rPr dirty="0" sz="700">
                <a:latin typeface="Comic Sans MS"/>
                <a:cs typeface="Comic Sans MS"/>
              </a:rPr>
              <a:t>_</a:t>
            </a:r>
            <a:r>
              <a:rPr dirty="0" sz="700" spc="-10">
                <a:latin typeface="Comic Sans MS"/>
                <a:cs typeface="Comic Sans MS"/>
              </a:rPr>
              <a:t>ist</a:t>
            </a:r>
            <a:r>
              <a:rPr dirty="0" sz="700">
                <a:latin typeface="Comic Sans MS"/>
                <a:cs typeface="Comic Sans MS"/>
              </a:rPr>
              <a:t>o</a:t>
            </a:r>
            <a:r>
              <a:rPr dirty="0" sz="700" spc="-5">
                <a:latin typeface="Comic Sans MS"/>
                <a:cs typeface="Comic Sans MS"/>
              </a:rPr>
              <a:t>c</a:t>
            </a:r>
            <a:r>
              <a:rPr dirty="0" sz="700" spc="-10">
                <a:latin typeface="Comic Sans MS"/>
                <a:cs typeface="Comic Sans MS"/>
              </a:rPr>
              <a:t>k</a:t>
            </a:r>
            <a:r>
              <a:rPr dirty="0" sz="700">
                <a:latin typeface="Comic Sans MS"/>
                <a:cs typeface="Comic Sans MS"/>
              </a:rPr>
              <a:t>.</a:t>
            </a:r>
            <a:r>
              <a:rPr dirty="0" sz="700" spc="-10">
                <a:latin typeface="Comic Sans MS"/>
                <a:cs typeface="Comic Sans MS"/>
              </a:rPr>
              <a:t>j</a:t>
            </a:r>
            <a:r>
              <a:rPr dirty="0" sz="700" spc="0">
                <a:latin typeface="Comic Sans MS"/>
                <a:cs typeface="Comic Sans MS"/>
              </a:rPr>
              <a:t>p</a:t>
            </a:r>
            <a:r>
              <a:rPr dirty="0" sz="700" spc="-5">
                <a:latin typeface="Comic Sans MS"/>
                <a:cs typeface="Comic Sans MS"/>
              </a:rPr>
              <a:t>g</a:t>
            </a:r>
            <a:endParaRPr sz="7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Andrew Keser</dc:creator>
  <dc:title>PowerPoint Presentation</dc:title>
  <dcterms:created xsi:type="dcterms:W3CDTF">2015-11-06T12:58:18Z</dcterms:created>
  <dcterms:modified xsi:type="dcterms:W3CDTF">2015-11-06T12:58:18Z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2015-10-24T00:00:00Z</vt:filetime>
  </property>
  <property fmtid="{D5CDD505-2E9C-101B-9397-08002B2CF9AE}" pid="3" name="LastSaved">
    <vt:filetime>2015-11-06T00:00:00Z</vt:filetime>
  </property>
</Properties>
</file>