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92" y="7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32079-53A1-406A-9F37-F376DB80289A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C28E2-A1CA-4925-8E48-D22F4FB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7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t4kidz.us/" TargetMode="External"/><Relationship Id="rId7" Type="http://schemas.openxmlformats.org/officeDocument/2006/relationships/hyperlink" Target="http://simplyfreshcooking.com/wp-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337" y="6088234"/>
            <a:ext cx="5186680" cy="545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Stu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ff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pita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br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ead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wit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hum</a:t>
            </a:r>
            <a:r>
              <a:rPr sz="1600" spc="-25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us,</a:t>
            </a:r>
            <a:r>
              <a:rPr sz="16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600" spc="-20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600" spc="-20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mber</a:t>
            </a:r>
            <a:r>
              <a:rPr sz="1600" spc="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tomato.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600" spc="-20" dirty="0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Enjoy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wit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6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ce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ery</a:t>
            </a:r>
            <a:r>
              <a:rPr sz="1600" spc="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ra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ch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g of f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ruit.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27935" y="7901832"/>
            <a:ext cx="5575300" cy="149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0000"/>
              </a:lnSpc>
            </a:pPr>
            <a:r>
              <a:rPr sz="1600" spc="-20" dirty="0">
                <a:solidFill>
                  <a:srgbClr val="585858"/>
                </a:solidFill>
                <a:latin typeface="Comic Sans MS"/>
                <a:cs typeface="Comic Sans MS"/>
              </a:rPr>
              <a:t>“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ta”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is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based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600" spc="-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25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reek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word,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first in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roduced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1936.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it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6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br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ead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is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made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baki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ng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it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at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very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high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t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emperatures,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so it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”puffs up”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then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deflates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when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it is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removed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from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 oven,</a:t>
            </a:r>
            <a:r>
              <a:rPr sz="1600" spc="-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causing</a:t>
            </a:r>
            <a:r>
              <a:rPr sz="1600" spc="-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large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bubbl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form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 in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 middle.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Then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whe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you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slice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it in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half,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there’s a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pocket!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84045" y="9668193"/>
            <a:ext cx="400304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Cop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ight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2015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4Kid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us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|All</a:t>
            </a:r>
            <a:r>
              <a:rPr sz="1050" spc="-2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Righ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Reser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ed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www.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f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4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k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id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.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us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757416"/>
            <a:ext cx="7772400" cy="8000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5420" y="1425955"/>
            <a:ext cx="4711065" cy="911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-10" dirty="0">
                <a:latin typeface="Idolwild"/>
                <a:cs typeface="Idolwild"/>
              </a:rPr>
              <a:t>Se</a:t>
            </a:r>
            <a:r>
              <a:rPr sz="1300" spc="-15" dirty="0">
                <a:latin typeface="Idolwild"/>
                <a:cs typeface="Idolwild"/>
              </a:rPr>
              <a:t>r</a:t>
            </a:r>
            <a:r>
              <a:rPr sz="1300" spc="-10" dirty="0">
                <a:latin typeface="Idolwild"/>
                <a:cs typeface="Idolwild"/>
              </a:rPr>
              <a:t>ving</a:t>
            </a:r>
            <a:r>
              <a:rPr sz="1300" spc="5" dirty="0">
                <a:latin typeface="Idolwild"/>
                <a:cs typeface="Idolwild"/>
              </a:rPr>
              <a:t> </a:t>
            </a:r>
            <a:r>
              <a:rPr sz="1300" spc="-10" dirty="0">
                <a:latin typeface="Idolwild"/>
                <a:cs typeface="Idolwild"/>
              </a:rPr>
              <a:t>Size</a:t>
            </a:r>
            <a:r>
              <a:rPr sz="1300" spc="-15" dirty="0">
                <a:latin typeface="Idolwild"/>
                <a:cs typeface="Idolwild"/>
              </a:rPr>
              <a:t> </a:t>
            </a:r>
            <a:r>
              <a:rPr sz="1300" spc="-5" dirty="0">
                <a:latin typeface="Idolwild"/>
                <a:cs typeface="Idolwild"/>
              </a:rPr>
              <a:t>f</a:t>
            </a:r>
            <a:r>
              <a:rPr sz="1300" spc="-20" dirty="0">
                <a:latin typeface="Idolwild"/>
                <a:cs typeface="Idolwild"/>
              </a:rPr>
              <a:t>o</a:t>
            </a:r>
            <a:r>
              <a:rPr sz="1300" spc="-5" dirty="0">
                <a:latin typeface="Idolwild"/>
                <a:cs typeface="Idolwild"/>
              </a:rPr>
              <a:t>r</a:t>
            </a:r>
            <a:r>
              <a:rPr sz="1300" spc="15" dirty="0">
                <a:latin typeface="Idolwild"/>
                <a:cs typeface="Idolwild"/>
              </a:rPr>
              <a:t> </a:t>
            </a:r>
            <a:r>
              <a:rPr sz="1300" spc="-10" dirty="0">
                <a:latin typeface="Idolwild"/>
                <a:cs typeface="Idolwild"/>
              </a:rPr>
              <a:t>15</a:t>
            </a:r>
            <a:r>
              <a:rPr sz="1300" spc="-15" dirty="0">
                <a:latin typeface="Idolwild"/>
                <a:cs typeface="Idolwild"/>
              </a:rPr>
              <a:t>0</a:t>
            </a:r>
            <a:r>
              <a:rPr sz="1300" spc="-10" dirty="0">
                <a:latin typeface="Idolwild"/>
                <a:cs typeface="Idolwild"/>
              </a:rPr>
              <a:t>0</a:t>
            </a:r>
            <a:r>
              <a:rPr sz="1300" spc="15" dirty="0">
                <a:latin typeface="Idolwild"/>
                <a:cs typeface="Idolwild"/>
              </a:rPr>
              <a:t> </a:t>
            </a:r>
            <a:r>
              <a:rPr sz="1300" spc="-5" dirty="0">
                <a:latin typeface="Idolwild"/>
                <a:cs typeface="Idolwild"/>
              </a:rPr>
              <a:t>cal</a:t>
            </a:r>
            <a:r>
              <a:rPr sz="1300" spc="-20" dirty="0">
                <a:latin typeface="Idolwild"/>
                <a:cs typeface="Idolwild"/>
              </a:rPr>
              <a:t>o</a:t>
            </a:r>
            <a:r>
              <a:rPr sz="1300" spc="-5" dirty="0">
                <a:latin typeface="Idolwild"/>
                <a:cs typeface="Idolwild"/>
              </a:rPr>
              <a:t>rie/</a:t>
            </a:r>
            <a:r>
              <a:rPr sz="1300" spc="-20" dirty="0">
                <a:latin typeface="Idolwild"/>
                <a:cs typeface="Idolwild"/>
              </a:rPr>
              <a:t>d</a:t>
            </a:r>
            <a:r>
              <a:rPr sz="1300" spc="-10" dirty="0">
                <a:latin typeface="Idolwild"/>
                <a:cs typeface="Idolwild"/>
              </a:rPr>
              <a:t>ay</a:t>
            </a:r>
            <a:r>
              <a:rPr sz="1300" spc="5" dirty="0">
                <a:latin typeface="Idolwild"/>
                <a:cs typeface="Idolwild"/>
              </a:rPr>
              <a:t> </a:t>
            </a:r>
            <a:r>
              <a:rPr sz="1300" spc="-15" dirty="0">
                <a:latin typeface="Idolwild"/>
                <a:cs typeface="Idolwild"/>
              </a:rPr>
              <a:t>p</a:t>
            </a:r>
            <a:r>
              <a:rPr sz="1300" spc="-10" dirty="0">
                <a:latin typeface="Idolwild"/>
                <a:cs typeface="Idolwild"/>
              </a:rPr>
              <a:t>lan</a:t>
            </a:r>
            <a:endParaRPr sz="1300" dirty="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</a:pPr>
            <a:r>
              <a:rPr sz="1300" spc="-10" dirty="0">
                <a:latin typeface="Idolwild"/>
                <a:cs typeface="Idolwild"/>
              </a:rPr>
              <a:t>Cal</a:t>
            </a:r>
            <a:r>
              <a:rPr sz="1300" spc="-20" dirty="0">
                <a:latin typeface="Idolwild"/>
                <a:cs typeface="Idolwild"/>
              </a:rPr>
              <a:t>o</a:t>
            </a:r>
            <a:r>
              <a:rPr sz="1300" spc="-5" dirty="0">
                <a:latin typeface="Idolwild"/>
                <a:cs typeface="Idolwild"/>
              </a:rPr>
              <a:t>ries</a:t>
            </a:r>
            <a:r>
              <a:rPr sz="1300" spc="-20" dirty="0">
                <a:latin typeface="Idolwild"/>
                <a:cs typeface="Idolwild"/>
              </a:rPr>
              <a:t> </a:t>
            </a:r>
            <a:r>
              <a:rPr sz="1300" spc="-10" dirty="0">
                <a:latin typeface="Idolwild"/>
                <a:cs typeface="Idolwild"/>
              </a:rPr>
              <a:t>in</a:t>
            </a:r>
            <a:r>
              <a:rPr sz="1300" spc="-5" dirty="0">
                <a:latin typeface="Idolwild"/>
                <a:cs typeface="Idolwild"/>
              </a:rPr>
              <a:t> </a:t>
            </a:r>
            <a:r>
              <a:rPr sz="1300" spc="-20" dirty="0">
                <a:latin typeface="Idolwild"/>
                <a:cs typeface="Idolwild"/>
              </a:rPr>
              <a:t>t</a:t>
            </a:r>
            <a:r>
              <a:rPr sz="1300" spc="-10" dirty="0">
                <a:latin typeface="Idolwild"/>
                <a:cs typeface="Idolwild"/>
              </a:rPr>
              <a:t>his</a:t>
            </a:r>
            <a:r>
              <a:rPr sz="1300" spc="-20" dirty="0">
                <a:latin typeface="Idolwild"/>
                <a:cs typeface="Idolwild"/>
              </a:rPr>
              <a:t> </a:t>
            </a:r>
            <a:r>
              <a:rPr sz="1300" spc="-15" dirty="0">
                <a:latin typeface="Idolwild"/>
                <a:cs typeface="Idolwild"/>
              </a:rPr>
              <a:t>m</a:t>
            </a:r>
            <a:r>
              <a:rPr sz="1300" spc="-20" dirty="0">
                <a:latin typeface="Idolwild"/>
                <a:cs typeface="Idolwild"/>
              </a:rPr>
              <a:t>e</a:t>
            </a:r>
            <a:r>
              <a:rPr sz="1300" spc="-5" dirty="0">
                <a:latin typeface="Idolwild"/>
                <a:cs typeface="Idolwild"/>
              </a:rPr>
              <a:t>al:</a:t>
            </a:r>
            <a:r>
              <a:rPr sz="1300" spc="10" dirty="0">
                <a:latin typeface="Idolwild"/>
                <a:cs typeface="Idolwild"/>
              </a:rPr>
              <a:t> </a:t>
            </a:r>
            <a:r>
              <a:rPr sz="1300" spc="-20" dirty="0">
                <a:latin typeface="Idolwild"/>
                <a:cs typeface="Idolwild"/>
              </a:rPr>
              <a:t>3</a:t>
            </a:r>
            <a:r>
              <a:rPr sz="1300" spc="-10" dirty="0">
                <a:latin typeface="Idolwild"/>
                <a:cs typeface="Idolwild"/>
              </a:rPr>
              <a:t>83</a:t>
            </a:r>
            <a:endParaRPr sz="1300" dirty="0">
              <a:latin typeface="Idolwild"/>
              <a:cs typeface="Idolwild"/>
            </a:endParaRPr>
          </a:p>
          <a:p>
            <a:pPr marL="2639695">
              <a:lnSpc>
                <a:spcPct val="100000"/>
              </a:lnSpc>
              <a:spcBef>
                <a:spcPts val="545"/>
              </a:spcBef>
            </a:pPr>
            <a:r>
              <a:rPr sz="3000" b="1" dirty="0">
                <a:solidFill>
                  <a:srgbClr val="77923B"/>
                </a:solidFill>
                <a:latin typeface="Idolwild"/>
                <a:cs typeface="Idolwild"/>
              </a:rPr>
              <a:t>S</a:t>
            </a:r>
            <a:r>
              <a:rPr sz="3000" b="1" spc="-15" dirty="0">
                <a:solidFill>
                  <a:srgbClr val="77923B"/>
                </a:solidFill>
                <a:latin typeface="Idolwild"/>
                <a:cs typeface="Idolwild"/>
              </a:rPr>
              <a:t>t</a:t>
            </a:r>
            <a:r>
              <a:rPr sz="3000" b="1" spc="-10" dirty="0">
                <a:solidFill>
                  <a:srgbClr val="77923B"/>
                </a:solidFill>
                <a:latin typeface="Idolwild"/>
                <a:cs typeface="Idolwild"/>
              </a:rPr>
              <a:t>u</a:t>
            </a:r>
            <a:r>
              <a:rPr sz="3000" b="1" spc="-15" dirty="0">
                <a:solidFill>
                  <a:srgbClr val="77923B"/>
                </a:solidFill>
                <a:latin typeface="Idolwild"/>
                <a:cs typeface="Idolwild"/>
              </a:rPr>
              <a:t>ffed</a:t>
            </a:r>
            <a:r>
              <a:rPr sz="3000" b="1" spc="-35" dirty="0">
                <a:solidFill>
                  <a:srgbClr val="77923B"/>
                </a:solidFill>
                <a:latin typeface="Idolwild"/>
                <a:cs typeface="Idolwild"/>
              </a:rPr>
              <a:t> </a:t>
            </a:r>
            <a:r>
              <a:rPr sz="3000" b="1" spc="-15" dirty="0">
                <a:solidFill>
                  <a:srgbClr val="77923B"/>
                </a:solidFill>
                <a:latin typeface="Idolwild"/>
                <a:cs typeface="Idolwild"/>
              </a:rPr>
              <a:t>P</a:t>
            </a:r>
            <a:r>
              <a:rPr sz="3000" b="1" dirty="0">
                <a:solidFill>
                  <a:srgbClr val="77923B"/>
                </a:solidFill>
                <a:latin typeface="Idolwild"/>
                <a:cs typeface="Idolwild"/>
              </a:rPr>
              <a:t>i</a:t>
            </a:r>
            <a:r>
              <a:rPr sz="3000" b="1" spc="-15" dirty="0">
                <a:solidFill>
                  <a:srgbClr val="77923B"/>
                </a:solidFill>
                <a:latin typeface="Idolwild"/>
                <a:cs typeface="Idolwild"/>
              </a:rPr>
              <a:t>ta</a:t>
            </a:r>
            <a:endParaRPr sz="3000" dirty="0">
              <a:latin typeface="Idolwild"/>
              <a:cs typeface="Idolwil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8411" y="7580376"/>
            <a:ext cx="1700783" cy="20802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4441" y="2778999"/>
            <a:ext cx="3660775" cy="2258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">
              <a:lnSpc>
                <a:spcPct val="100000"/>
              </a:lnSpc>
            </a:pPr>
            <a:r>
              <a:rPr sz="2100" dirty="0">
                <a:solidFill>
                  <a:srgbClr val="C7463B"/>
                </a:solidFill>
                <a:latin typeface="Idolwild"/>
                <a:cs typeface="Idolwild"/>
              </a:rPr>
              <a:t>IN</a:t>
            </a:r>
            <a:r>
              <a:rPr sz="2100" spc="5" dirty="0">
                <a:solidFill>
                  <a:srgbClr val="C7463B"/>
                </a:solidFill>
                <a:latin typeface="Idolwild"/>
                <a:cs typeface="Idolwild"/>
              </a:rPr>
              <a:t>G</a:t>
            </a:r>
            <a:r>
              <a:rPr sz="2100" dirty="0">
                <a:solidFill>
                  <a:srgbClr val="C7463B"/>
                </a:solidFill>
                <a:latin typeface="Idolwild"/>
                <a:cs typeface="Idolwild"/>
              </a:rPr>
              <a:t>REDIENTS</a:t>
            </a:r>
            <a:endParaRPr sz="21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1 Whole</a:t>
            </a:r>
            <a:r>
              <a:rPr sz="1700" spc="-5" dirty="0">
                <a:solidFill>
                  <a:srgbClr val="585858"/>
                </a:solidFill>
                <a:latin typeface="Comic Sans MS"/>
                <a:cs typeface="Comic Sans MS"/>
              </a:rPr>
              <a:t> whea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t pita</a:t>
            </a:r>
            <a:r>
              <a:rPr sz="1700" spc="-5" dirty="0">
                <a:solidFill>
                  <a:srgbClr val="585858"/>
                </a:solidFill>
                <a:latin typeface="Comic Sans MS"/>
                <a:cs typeface="Comic Sans MS"/>
              </a:rPr>
              <a:t> brea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d </a:t>
            </a:r>
            <a:r>
              <a:rPr sz="1700" spc="-5" dirty="0">
                <a:solidFill>
                  <a:srgbClr val="585858"/>
                </a:solidFill>
                <a:latin typeface="Comic Sans MS"/>
                <a:cs typeface="Comic Sans MS"/>
              </a:rPr>
              <a:t>(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8</a:t>
            </a:r>
            <a:r>
              <a:rPr sz="17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700" spc="-5" dirty="0">
                <a:solidFill>
                  <a:srgbClr val="585858"/>
                </a:solidFill>
                <a:latin typeface="Comic Sans MS"/>
                <a:cs typeface="Comic Sans MS"/>
              </a:rPr>
              <a:t>inches)</a:t>
            </a:r>
            <a:endParaRPr sz="17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¼ cup</a:t>
            </a:r>
            <a:r>
              <a:rPr sz="17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700" spc="-5" dirty="0">
                <a:solidFill>
                  <a:srgbClr val="585858"/>
                </a:solidFill>
                <a:latin typeface="Comic Sans MS"/>
                <a:cs typeface="Comic Sans MS"/>
              </a:rPr>
              <a:t>Hum</a:t>
            </a:r>
            <a:r>
              <a:rPr sz="17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us</a:t>
            </a:r>
            <a:endParaRPr sz="17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¼ C</a:t>
            </a:r>
            <a:r>
              <a:rPr sz="1700" spc="5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cumber</a:t>
            </a:r>
            <a:endParaRPr sz="17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½ Tomato</a:t>
            </a:r>
            <a:endParaRPr sz="17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4 Celery </a:t>
            </a:r>
            <a:r>
              <a:rPr sz="1700" spc="-5" dirty="0">
                <a:solidFill>
                  <a:srgbClr val="585858"/>
                </a:solidFill>
                <a:latin typeface="Comic Sans MS"/>
                <a:cs typeface="Comic Sans MS"/>
              </a:rPr>
              <a:t>stic</a:t>
            </a:r>
            <a:r>
              <a:rPr sz="1700" spc="5" dirty="0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endParaRPr sz="1700">
              <a:latin typeface="Comic Sans MS"/>
              <a:cs typeface="Comic Sans MS"/>
            </a:endParaRPr>
          </a:p>
          <a:p>
            <a:pPr marL="12700" marR="1155065">
              <a:lnSpc>
                <a:spcPct val="100000"/>
              </a:lnSpc>
            </a:pP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sz="17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700" spc="-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700" spc="-5" dirty="0">
                <a:solidFill>
                  <a:srgbClr val="585858"/>
                </a:solidFill>
                <a:latin typeface="Comic Sans MS"/>
                <a:cs typeface="Comic Sans MS"/>
              </a:rPr>
              <a:t> Red</a:t>
            </a:r>
            <a:r>
              <a:rPr sz="1700" spc="5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700" spc="5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7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7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7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7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7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700" spc="-5" dirty="0">
                <a:solidFill>
                  <a:srgbClr val="585858"/>
                </a:solidFill>
                <a:latin typeface="Comic Sans MS"/>
                <a:cs typeface="Comic Sans MS"/>
              </a:rPr>
              <a:t>nch 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1 </a:t>
            </a:r>
            <a:r>
              <a:rPr sz="17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erving</a:t>
            </a:r>
            <a:r>
              <a:rPr sz="17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700" dirty="0">
                <a:solidFill>
                  <a:srgbClr val="585858"/>
                </a:solidFill>
                <a:latin typeface="Comic Sans MS"/>
                <a:cs typeface="Comic Sans MS"/>
              </a:rPr>
              <a:t>Fruit</a:t>
            </a:r>
            <a:endParaRPr sz="17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4337" y="5333224"/>
            <a:ext cx="2846705" cy="666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244">
              <a:lnSpc>
                <a:spcPct val="100000"/>
              </a:lnSpc>
            </a:pPr>
            <a:r>
              <a:rPr sz="2100" dirty="0">
                <a:solidFill>
                  <a:srgbClr val="C7463B"/>
                </a:solidFill>
                <a:latin typeface="Idolwild"/>
                <a:cs typeface="Idolwild"/>
              </a:rPr>
              <a:t>PREP</a:t>
            </a:r>
            <a:r>
              <a:rPr sz="2100" spc="-10" dirty="0">
                <a:solidFill>
                  <a:srgbClr val="C7463B"/>
                </a:solidFill>
                <a:latin typeface="Idolwild"/>
                <a:cs typeface="Idolwild"/>
              </a:rPr>
              <a:t>A</a:t>
            </a:r>
            <a:r>
              <a:rPr sz="2100" dirty="0">
                <a:solidFill>
                  <a:srgbClr val="C7463B"/>
                </a:solidFill>
                <a:latin typeface="Idolwild"/>
                <a:cs typeface="Idolwild"/>
              </a:rPr>
              <a:t>RATION</a:t>
            </a:r>
            <a:endParaRPr sz="21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600" spc="-2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6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600" spc="-20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600" spc="5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600" spc="-20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600" spc="-20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mber</a:t>
            </a:r>
            <a:r>
              <a:rPr sz="1600" spc="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tomato.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02148" y="1369694"/>
            <a:ext cx="2679700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Idolwild"/>
                <a:cs typeface="Idolwild"/>
              </a:rPr>
              <a:t>Preparation</a:t>
            </a:r>
            <a:r>
              <a:rPr sz="1400" spc="-35" dirty="0">
                <a:latin typeface="Idolwild"/>
                <a:cs typeface="Idolwild"/>
              </a:rPr>
              <a:t> </a:t>
            </a:r>
            <a:r>
              <a:rPr sz="1400" dirty="0">
                <a:latin typeface="Idolwild"/>
                <a:cs typeface="Idolwild"/>
              </a:rPr>
              <a:t>Key:</a:t>
            </a:r>
          </a:p>
          <a:p>
            <a:pPr marL="12700">
              <a:lnSpc>
                <a:spcPct val="100000"/>
              </a:lnSpc>
            </a:pPr>
            <a:r>
              <a:rPr sz="1400" spc="-10" dirty="0">
                <a:solidFill>
                  <a:srgbClr val="92D050"/>
                </a:solidFill>
                <a:latin typeface="Idolwild"/>
                <a:cs typeface="Idolwild"/>
              </a:rPr>
              <a:t>*</a:t>
            </a:r>
            <a:r>
              <a:rPr sz="1400" dirty="0">
                <a:solidFill>
                  <a:srgbClr val="92D050"/>
                </a:solidFill>
                <a:latin typeface="Idolwild"/>
                <a:cs typeface="Idolwild"/>
              </a:rPr>
              <a:t>Ki</a:t>
            </a:r>
            <a:r>
              <a:rPr sz="1400" spc="-10" dirty="0">
                <a:solidFill>
                  <a:srgbClr val="92D050"/>
                </a:solidFill>
                <a:latin typeface="Idolwild"/>
                <a:cs typeface="Idolwild"/>
              </a:rPr>
              <a:t>d</a:t>
            </a:r>
            <a:r>
              <a:rPr sz="1400" dirty="0">
                <a:solidFill>
                  <a:srgbClr val="92D050"/>
                </a:solidFill>
                <a:latin typeface="Idolwild"/>
                <a:cs typeface="Idolwild"/>
              </a:rPr>
              <a:t>s</a:t>
            </a:r>
            <a:r>
              <a:rPr sz="1400" spc="5" dirty="0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sz="1400" dirty="0">
                <a:solidFill>
                  <a:srgbClr val="92D050"/>
                </a:solidFill>
                <a:latin typeface="Idolwild"/>
                <a:cs typeface="Idolwild"/>
              </a:rPr>
              <a:t>can</a:t>
            </a:r>
            <a:r>
              <a:rPr sz="1400" spc="-15" dirty="0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sz="1400" dirty="0">
                <a:solidFill>
                  <a:srgbClr val="92D050"/>
                </a:solidFill>
                <a:latin typeface="Idolwild"/>
                <a:cs typeface="Idolwild"/>
              </a:rPr>
              <a:t>help</a:t>
            </a:r>
            <a:r>
              <a:rPr sz="1400" spc="-5" dirty="0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sz="1400" spc="-10" dirty="0">
                <a:solidFill>
                  <a:srgbClr val="FF0000"/>
                </a:solidFill>
                <a:latin typeface="Idolwild"/>
                <a:cs typeface="Idolwild"/>
              </a:rPr>
              <a:t>**p</a:t>
            </a:r>
            <a:r>
              <a:rPr sz="1400" dirty="0">
                <a:solidFill>
                  <a:srgbClr val="FF0000"/>
                </a:solidFill>
                <a:latin typeface="Idolwild"/>
                <a:cs typeface="Idolwild"/>
              </a:rPr>
              <a:t>a</a:t>
            </a:r>
            <a:r>
              <a:rPr sz="1400" spc="5" dirty="0">
                <a:solidFill>
                  <a:srgbClr val="FF0000"/>
                </a:solidFill>
                <a:latin typeface="Idolwild"/>
                <a:cs typeface="Idolwild"/>
              </a:rPr>
              <a:t>r</a:t>
            </a:r>
            <a:r>
              <a:rPr sz="1400" dirty="0">
                <a:solidFill>
                  <a:srgbClr val="FF0000"/>
                </a:solidFill>
                <a:latin typeface="Idolwild"/>
                <a:cs typeface="Idolwild"/>
              </a:rPr>
              <a:t>ents</a:t>
            </a:r>
            <a:r>
              <a:rPr sz="1400" spc="5" dirty="0">
                <a:solidFill>
                  <a:srgbClr val="FF0000"/>
                </a:solidFill>
                <a:latin typeface="Idolwild"/>
                <a:cs typeface="Idolwild"/>
              </a:rPr>
              <a:t> </a:t>
            </a:r>
            <a:r>
              <a:rPr sz="1400" dirty="0">
                <a:solidFill>
                  <a:srgbClr val="FF0000"/>
                </a:solidFill>
                <a:latin typeface="Idolwild"/>
                <a:cs typeface="Idolwild"/>
              </a:rPr>
              <a:t>needed</a:t>
            </a:r>
            <a:endParaRPr sz="14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08347" y="2859023"/>
            <a:ext cx="3052572" cy="28620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853178" y="5793941"/>
            <a:ext cx="2150110" cy="220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33375">
              <a:lnSpc>
                <a:spcPct val="100000"/>
              </a:lnSpc>
            </a:pPr>
            <a:r>
              <a:rPr sz="700" dirty="0">
                <a:latin typeface="Comic Sans MS"/>
                <a:cs typeface="Comic Sans MS"/>
                <a:hlinkClick r:id="rId7"/>
              </a:rPr>
              <a:t>h</a:t>
            </a:r>
            <a:r>
              <a:rPr sz="700" spc="-10" dirty="0">
                <a:latin typeface="Comic Sans MS"/>
                <a:cs typeface="Comic Sans MS"/>
                <a:hlinkClick r:id="rId7"/>
              </a:rPr>
              <a:t>tt</a:t>
            </a:r>
            <a:r>
              <a:rPr sz="700" spc="-5" dirty="0">
                <a:latin typeface="Comic Sans MS"/>
                <a:cs typeface="Comic Sans MS"/>
                <a:hlinkClick r:id="rId7"/>
              </a:rPr>
              <a:t>p</a:t>
            </a:r>
            <a:r>
              <a:rPr sz="700" spc="-10" dirty="0">
                <a:latin typeface="Comic Sans MS"/>
                <a:cs typeface="Comic Sans MS"/>
                <a:hlinkClick r:id="rId7"/>
              </a:rPr>
              <a:t>:</a:t>
            </a:r>
            <a:r>
              <a:rPr sz="700" spc="-15" dirty="0">
                <a:latin typeface="Comic Sans MS"/>
                <a:cs typeface="Comic Sans MS"/>
                <a:hlinkClick r:id="rId7"/>
              </a:rPr>
              <a:t>//</a:t>
            </a:r>
            <a:r>
              <a:rPr sz="700" spc="-10" dirty="0">
                <a:latin typeface="Comic Sans MS"/>
                <a:cs typeface="Comic Sans MS"/>
                <a:hlinkClick r:id="rId7"/>
              </a:rPr>
              <a:t>si</a:t>
            </a:r>
            <a:r>
              <a:rPr sz="700" spc="-5" dirty="0">
                <a:latin typeface="Comic Sans MS"/>
                <a:cs typeface="Comic Sans MS"/>
                <a:hlinkClick r:id="rId7"/>
              </a:rPr>
              <a:t>mpl</a:t>
            </a:r>
            <a:r>
              <a:rPr sz="700" spc="-10" dirty="0">
                <a:latin typeface="Comic Sans MS"/>
                <a:cs typeface="Comic Sans MS"/>
                <a:hlinkClick r:id="rId7"/>
              </a:rPr>
              <a:t>y</a:t>
            </a:r>
            <a:r>
              <a:rPr sz="700" dirty="0">
                <a:latin typeface="Comic Sans MS"/>
                <a:cs typeface="Comic Sans MS"/>
                <a:hlinkClick r:id="rId7"/>
              </a:rPr>
              <a:t>f</a:t>
            </a:r>
            <a:r>
              <a:rPr sz="700" spc="-15" dirty="0">
                <a:latin typeface="Comic Sans MS"/>
                <a:cs typeface="Comic Sans MS"/>
                <a:hlinkClick r:id="rId7"/>
              </a:rPr>
              <a:t>r</a:t>
            </a:r>
            <a:r>
              <a:rPr sz="700" spc="-5" dirty="0">
                <a:latin typeface="Comic Sans MS"/>
                <a:cs typeface="Comic Sans MS"/>
                <a:hlinkClick r:id="rId7"/>
              </a:rPr>
              <a:t>e</a:t>
            </a:r>
            <a:r>
              <a:rPr sz="700" spc="-10" dirty="0">
                <a:latin typeface="Comic Sans MS"/>
                <a:cs typeface="Comic Sans MS"/>
                <a:hlinkClick r:id="rId7"/>
              </a:rPr>
              <a:t>s</a:t>
            </a:r>
            <a:r>
              <a:rPr sz="700" dirty="0">
                <a:latin typeface="Comic Sans MS"/>
                <a:cs typeface="Comic Sans MS"/>
                <a:hlinkClick r:id="rId7"/>
              </a:rPr>
              <a:t>h</a:t>
            </a:r>
            <a:r>
              <a:rPr sz="700" spc="-5" dirty="0">
                <a:latin typeface="Comic Sans MS"/>
                <a:cs typeface="Comic Sans MS"/>
                <a:hlinkClick r:id="rId7"/>
              </a:rPr>
              <a:t>c</a:t>
            </a:r>
            <a:r>
              <a:rPr sz="700" dirty="0">
                <a:latin typeface="Comic Sans MS"/>
                <a:cs typeface="Comic Sans MS"/>
                <a:hlinkClick r:id="rId7"/>
              </a:rPr>
              <a:t>oo</a:t>
            </a:r>
            <a:r>
              <a:rPr sz="700" spc="-10" dirty="0">
                <a:latin typeface="Comic Sans MS"/>
                <a:cs typeface="Comic Sans MS"/>
                <a:hlinkClick r:id="rId7"/>
              </a:rPr>
              <a:t>kin</a:t>
            </a:r>
            <a:r>
              <a:rPr sz="700" spc="-5" dirty="0">
                <a:latin typeface="Comic Sans MS"/>
                <a:cs typeface="Comic Sans MS"/>
                <a:hlinkClick r:id="rId7"/>
              </a:rPr>
              <a:t>g</a:t>
            </a:r>
            <a:r>
              <a:rPr sz="700" spc="-15" dirty="0">
                <a:latin typeface="Comic Sans MS"/>
                <a:cs typeface="Comic Sans MS"/>
                <a:hlinkClick r:id="rId7"/>
              </a:rPr>
              <a:t>.</a:t>
            </a:r>
            <a:r>
              <a:rPr sz="700" spc="-5" dirty="0">
                <a:latin typeface="Comic Sans MS"/>
                <a:cs typeface="Comic Sans MS"/>
                <a:hlinkClick r:id="rId7"/>
              </a:rPr>
              <a:t>c</a:t>
            </a:r>
            <a:r>
              <a:rPr sz="700" dirty="0">
                <a:latin typeface="Comic Sans MS"/>
                <a:cs typeface="Comic Sans MS"/>
                <a:hlinkClick r:id="rId7"/>
              </a:rPr>
              <a:t>om</a:t>
            </a:r>
            <a:r>
              <a:rPr sz="700" spc="-5" dirty="0">
                <a:latin typeface="Comic Sans MS"/>
                <a:cs typeface="Comic Sans MS"/>
                <a:hlinkClick r:id="rId7"/>
              </a:rPr>
              <a:t>/w</a:t>
            </a:r>
            <a:r>
              <a:rPr sz="700" spc="0" dirty="0">
                <a:latin typeface="Comic Sans MS"/>
                <a:cs typeface="Comic Sans MS"/>
                <a:hlinkClick r:id="rId7"/>
              </a:rPr>
              <a:t>p</a:t>
            </a:r>
            <a:r>
              <a:rPr sz="700" spc="-5" dirty="0">
                <a:latin typeface="Comic Sans MS"/>
                <a:cs typeface="Comic Sans MS"/>
                <a:hlinkClick r:id="rId7"/>
              </a:rPr>
              <a:t>-</a:t>
            </a:r>
            <a:r>
              <a:rPr sz="700" spc="-5" dirty="0">
                <a:latin typeface="Comic Sans MS"/>
                <a:cs typeface="Comic Sans MS"/>
              </a:rPr>
              <a:t> c</a:t>
            </a:r>
            <a:r>
              <a:rPr sz="700" dirty="0">
                <a:latin typeface="Comic Sans MS"/>
                <a:cs typeface="Comic Sans MS"/>
              </a:rPr>
              <a:t>o</a:t>
            </a:r>
            <a:r>
              <a:rPr sz="700" spc="-10" dirty="0">
                <a:latin typeface="Comic Sans MS"/>
                <a:cs typeface="Comic Sans MS"/>
              </a:rPr>
              <a:t>nt</a:t>
            </a:r>
            <a:r>
              <a:rPr sz="700" spc="-5" dirty="0">
                <a:latin typeface="Comic Sans MS"/>
                <a:cs typeface="Comic Sans MS"/>
              </a:rPr>
              <a:t>e</a:t>
            </a:r>
            <a:r>
              <a:rPr sz="700" spc="-10" dirty="0">
                <a:latin typeface="Comic Sans MS"/>
                <a:cs typeface="Comic Sans MS"/>
              </a:rPr>
              <a:t>nt</a:t>
            </a:r>
            <a:r>
              <a:rPr sz="700" spc="-15" dirty="0">
                <a:latin typeface="Comic Sans MS"/>
                <a:cs typeface="Comic Sans MS"/>
              </a:rPr>
              <a:t>/</a:t>
            </a:r>
            <a:r>
              <a:rPr sz="700" spc="-5" dirty="0">
                <a:latin typeface="Comic Sans MS"/>
                <a:cs typeface="Comic Sans MS"/>
              </a:rPr>
              <a:t>u</a:t>
            </a:r>
            <a:r>
              <a:rPr sz="700" spc="-10" dirty="0">
                <a:latin typeface="Comic Sans MS"/>
                <a:cs typeface="Comic Sans MS"/>
              </a:rPr>
              <a:t>p</a:t>
            </a:r>
            <a:r>
              <a:rPr sz="700" spc="-5" dirty="0">
                <a:latin typeface="Comic Sans MS"/>
                <a:cs typeface="Comic Sans MS"/>
              </a:rPr>
              <a:t>l</a:t>
            </a:r>
            <a:r>
              <a:rPr sz="700" dirty="0">
                <a:latin typeface="Comic Sans MS"/>
                <a:cs typeface="Comic Sans MS"/>
              </a:rPr>
              <a:t>o</a:t>
            </a:r>
            <a:r>
              <a:rPr sz="700" spc="-5" dirty="0">
                <a:latin typeface="Comic Sans MS"/>
                <a:cs typeface="Comic Sans MS"/>
              </a:rPr>
              <a:t>a</a:t>
            </a:r>
            <a:r>
              <a:rPr sz="700" spc="-10" dirty="0">
                <a:latin typeface="Comic Sans MS"/>
                <a:cs typeface="Comic Sans MS"/>
              </a:rPr>
              <a:t>ds</a:t>
            </a:r>
            <a:r>
              <a:rPr sz="700" spc="-15" dirty="0">
                <a:latin typeface="Comic Sans MS"/>
                <a:cs typeface="Comic Sans MS"/>
              </a:rPr>
              <a:t>/20</a:t>
            </a:r>
            <a:r>
              <a:rPr sz="700" spc="-10" dirty="0">
                <a:latin typeface="Comic Sans MS"/>
                <a:cs typeface="Comic Sans MS"/>
              </a:rPr>
              <a:t>1</a:t>
            </a:r>
            <a:r>
              <a:rPr sz="700" spc="-15" dirty="0">
                <a:latin typeface="Comic Sans MS"/>
                <a:cs typeface="Comic Sans MS"/>
              </a:rPr>
              <a:t>2</a:t>
            </a:r>
            <a:r>
              <a:rPr sz="700" spc="-5" dirty="0">
                <a:latin typeface="Comic Sans MS"/>
                <a:cs typeface="Comic Sans MS"/>
              </a:rPr>
              <a:t>/</a:t>
            </a:r>
            <a:r>
              <a:rPr sz="700" spc="-15" dirty="0">
                <a:latin typeface="Comic Sans MS"/>
                <a:cs typeface="Comic Sans MS"/>
              </a:rPr>
              <a:t>0</a:t>
            </a:r>
            <a:r>
              <a:rPr sz="700" dirty="0">
                <a:latin typeface="Comic Sans MS"/>
                <a:cs typeface="Comic Sans MS"/>
              </a:rPr>
              <a:t>5</a:t>
            </a:r>
            <a:r>
              <a:rPr sz="700" spc="-15" dirty="0">
                <a:latin typeface="Comic Sans MS"/>
                <a:cs typeface="Comic Sans MS"/>
              </a:rPr>
              <a:t>/</a:t>
            </a:r>
            <a:r>
              <a:rPr sz="700" spc="-5" dirty="0">
                <a:latin typeface="Comic Sans MS"/>
                <a:cs typeface="Comic Sans MS"/>
              </a:rPr>
              <a:t>Me</a:t>
            </a:r>
            <a:r>
              <a:rPr sz="700" spc="0" dirty="0">
                <a:latin typeface="Comic Sans MS"/>
                <a:cs typeface="Comic Sans MS"/>
              </a:rPr>
              <a:t>d</a:t>
            </a:r>
            <a:r>
              <a:rPr sz="700" spc="-10" dirty="0">
                <a:latin typeface="Comic Sans MS"/>
                <a:cs typeface="Comic Sans MS"/>
              </a:rPr>
              <a:t>it</a:t>
            </a:r>
            <a:r>
              <a:rPr sz="700" spc="0" dirty="0">
                <a:latin typeface="Comic Sans MS"/>
                <a:cs typeface="Comic Sans MS"/>
              </a:rPr>
              <a:t>e</a:t>
            </a:r>
            <a:r>
              <a:rPr sz="700" spc="-10" dirty="0">
                <a:latin typeface="Comic Sans MS"/>
                <a:cs typeface="Comic Sans MS"/>
              </a:rPr>
              <a:t>r</a:t>
            </a:r>
            <a:r>
              <a:rPr sz="700" spc="-15" dirty="0">
                <a:latin typeface="Comic Sans MS"/>
                <a:cs typeface="Comic Sans MS"/>
              </a:rPr>
              <a:t>r</a:t>
            </a:r>
            <a:r>
              <a:rPr sz="700" spc="0" dirty="0">
                <a:latin typeface="Comic Sans MS"/>
                <a:cs typeface="Comic Sans MS"/>
              </a:rPr>
              <a:t>a</a:t>
            </a:r>
            <a:r>
              <a:rPr sz="700" spc="-10" dirty="0">
                <a:latin typeface="Comic Sans MS"/>
                <a:cs typeface="Comic Sans MS"/>
              </a:rPr>
              <a:t>n</a:t>
            </a:r>
            <a:r>
              <a:rPr sz="700" spc="-5" dirty="0">
                <a:latin typeface="Comic Sans MS"/>
                <a:cs typeface="Comic Sans MS"/>
              </a:rPr>
              <a:t>ea</a:t>
            </a:r>
            <a:r>
              <a:rPr sz="700" dirty="0">
                <a:latin typeface="Comic Sans MS"/>
                <a:cs typeface="Comic Sans MS"/>
              </a:rPr>
              <a:t>n</a:t>
            </a:r>
            <a:r>
              <a:rPr sz="700" spc="0" dirty="0">
                <a:latin typeface="Comic Sans MS"/>
                <a:cs typeface="Comic Sans MS"/>
              </a:rPr>
              <a:t>-</a:t>
            </a:r>
            <a:r>
              <a:rPr sz="700" spc="-10" dirty="0">
                <a:latin typeface="Comic Sans MS"/>
                <a:cs typeface="Comic Sans MS"/>
              </a:rPr>
              <a:t>Pi</a:t>
            </a:r>
            <a:r>
              <a:rPr sz="700" dirty="0">
                <a:latin typeface="Comic Sans MS"/>
                <a:cs typeface="Comic Sans MS"/>
              </a:rPr>
              <a:t>t</a:t>
            </a:r>
            <a:r>
              <a:rPr sz="700" spc="-5" dirty="0">
                <a:latin typeface="Comic Sans MS"/>
                <a:cs typeface="Comic Sans MS"/>
              </a:rPr>
              <a:t>a</a:t>
            </a:r>
            <a:r>
              <a:rPr sz="700" dirty="0">
                <a:latin typeface="Comic Sans MS"/>
                <a:cs typeface="Comic Sans MS"/>
              </a:rPr>
              <a:t>2</a:t>
            </a:r>
            <a:r>
              <a:rPr sz="700" spc="-15" dirty="0">
                <a:latin typeface="Comic Sans MS"/>
                <a:cs typeface="Comic Sans MS"/>
              </a:rPr>
              <a:t>.</a:t>
            </a:r>
            <a:r>
              <a:rPr sz="700" dirty="0">
                <a:latin typeface="Comic Sans MS"/>
                <a:cs typeface="Comic Sans MS"/>
              </a:rPr>
              <a:t>j</a:t>
            </a:r>
            <a:r>
              <a:rPr sz="700" spc="-5" dirty="0">
                <a:latin typeface="Comic Sans MS"/>
                <a:cs typeface="Comic Sans MS"/>
              </a:rPr>
              <a:t>pg</a:t>
            </a:r>
            <a:endParaRPr sz="7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161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</cp:revision>
  <dcterms:created xsi:type="dcterms:W3CDTF">2015-11-06T12:45:19Z</dcterms:created>
  <dcterms:modified xsi:type="dcterms:W3CDTF">2015-11-06T17:57:18Z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2015-10-24T00:00:00Z</vt:filetime>
  </property>
  <property fmtid="{D5CDD505-2E9C-101B-9397-08002B2CF9AE}" pid="3" name="LastSaved">
    <vt:filetime>2015-11-06T00:00:00Z</vt:filetime>
  </property>
</Properties>
</file>