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813" y="15811"/>
            <a:ext cx="7756586" cy="100425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97980"/>
            <a:ext cx="7649209" cy="800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645493" y="7589397"/>
            <a:ext cx="1843247" cy="18909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755390" y="2682239"/>
            <a:ext cx="3529329" cy="234378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fit4kidz.us/" TargetMode="External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420" y="1428801"/>
            <a:ext cx="2481580" cy="33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100">
                <a:latin typeface="Idolwild"/>
                <a:cs typeface="Idolwild"/>
              </a:rPr>
              <a:t>Serving</a:t>
            </a:r>
            <a:r>
              <a:rPr dirty="0" sz="1100" spc="10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Size for 1500 calorie/day plan</a:t>
            </a:r>
            <a:r>
              <a:rPr dirty="0" sz="1100">
                <a:latin typeface="Idolwild"/>
                <a:cs typeface="Idolwild"/>
              </a:rPr>
              <a:t> Calories</a:t>
            </a:r>
            <a:r>
              <a:rPr dirty="0" sz="1100" spc="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in this meal:</a:t>
            </a:r>
            <a:r>
              <a:rPr dirty="0" sz="1100" spc="15">
                <a:latin typeface="Idolwild"/>
                <a:cs typeface="Idolwild"/>
              </a:rPr>
              <a:t> </a:t>
            </a:r>
            <a:r>
              <a:rPr dirty="0" sz="1100" spc="-5">
                <a:latin typeface="Idolwild"/>
                <a:cs typeface="Idolwild"/>
              </a:rPr>
              <a:t>382</a:t>
            </a:r>
            <a:endParaRPr sz="11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02407" y="1845535"/>
            <a:ext cx="166433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320" b="1">
                <a:solidFill>
                  <a:srgbClr val="77923A"/>
                </a:solidFill>
                <a:latin typeface="Idolwild"/>
                <a:cs typeface="Idolwild"/>
              </a:rPr>
              <a:t>L</a:t>
            </a:r>
            <a:r>
              <a:rPr dirty="0" sz="2800" spc="-345" b="1">
                <a:solidFill>
                  <a:srgbClr val="77923A"/>
                </a:solidFill>
                <a:latin typeface="Idolwild"/>
                <a:cs typeface="Idolwild"/>
              </a:rPr>
              <a:t>uau</a:t>
            </a:r>
            <a:r>
              <a:rPr dirty="0" sz="2800" spc="-180" b="1">
                <a:solidFill>
                  <a:srgbClr val="77923A"/>
                </a:solidFill>
                <a:latin typeface="Idolwild"/>
                <a:cs typeface="Idolwild"/>
              </a:rPr>
              <a:t> </a:t>
            </a:r>
            <a:r>
              <a:rPr dirty="0" sz="2800" spc="-355" b="1">
                <a:solidFill>
                  <a:srgbClr val="77923A"/>
                </a:solidFill>
                <a:latin typeface="Idolwild"/>
                <a:cs typeface="Idolwild"/>
              </a:rPr>
              <a:t>Lu</a:t>
            </a:r>
            <a:r>
              <a:rPr dirty="0" sz="2800" spc="-400" b="1">
                <a:solidFill>
                  <a:srgbClr val="77923A"/>
                </a:solidFill>
                <a:latin typeface="Idolwild"/>
                <a:cs typeface="Idolwild"/>
              </a:rPr>
              <a:t>n</a:t>
            </a:r>
            <a:r>
              <a:rPr dirty="0" sz="2800" spc="-310" b="1">
                <a:solidFill>
                  <a:srgbClr val="77923A"/>
                </a:solidFill>
                <a:latin typeface="Idolwild"/>
                <a:cs typeface="Idolwild"/>
              </a:rPr>
              <a:t>ch</a:t>
            </a:r>
            <a:endParaRPr sz="2800">
              <a:latin typeface="Idolwild"/>
              <a:cs typeface="Idolwi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03672" y="1390040"/>
            <a:ext cx="206883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145">
              <a:lnSpc>
                <a:spcPct val="100000"/>
              </a:lnSpc>
            </a:pPr>
            <a:r>
              <a:rPr dirty="0" sz="1100" spc="-5">
                <a:latin typeface="Idolwild"/>
                <a:cs typeface="Idolwild"/>
              </a:rPr>
              <a:t>Preparatio</a:t>
            </a:r>
            <a:r>
              <a:rPr dirty="0" sz="1100">
                <a:latin typeface="Idolwild"/>
                <a:cs typeface="Idolwild"/>
              </a:rPr>
              <a:t>n</a:t>
            </a:r>
            <a:r>
              <a:rPr dirty="0" sz="1100" spc="-4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Key</a:t>
            </a:r>
            <a:r>
              <a:rPr dirty="0" sz="1100">
                <a:latin typeface="Comic Sans MS"/>
                <a:cs typeface="Comic Sans MS"/>
              </a:rPr>
              <a:t>: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400" spc="-445">
                <a:solidFill>
                  <a:srgbClr val="92D050"/>
                </a:solidFill>
                <a:latin typeface="Arial"/>
                <a:cs typeface="Arial"/>
              </a:rPr>
              <a:t>*</a:t>
            </a:r>
            <a:r>
              <a:rPr dirty="0" baseline="2525" sz="1650">
                <a:solidFill>
                  <a:srgbClr val="92D050"/>
                </a:solidFill>
                <a:latin typeface="Idolwild"/>
                <a:cs typeface="Idolwild"/>
              </a:rPr>
              <a:t>Kids</a:t>
            </a:r>
            <a:r>
              <a:rPr dirty="0" baseline="2525" sz="1650" spc="-7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baseline="2525" sz="1650">
                <a:solidFill>
                  <a:srgbClr val="92D050"/>
                </a:solidFill>
                <a:latin typeface="Idolwild"/>
                <a:cs typeface="Idolwild"/>
              </a:rPr>
              <a:t>can</a:t>
            </a:r>
            <a:r>
              <a:rPr dirty="0" baseline="2525" sz="1650" spc="-1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baseline="2525" sz="165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dirty="0" baseline="2525" sz="1650" spc="-7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baseline="2525" sz="165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r>
              <a:rPr dirty="0" baseline="2525" sz="1650" spc="-37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dirty="0" baseline="2525" sz="165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baseline="2525" sz="1650">
              <a:latin typeface="Idolwild"/>
              <a:cs typeface="Idolwi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9824" y="2600214"/>
            <a:ext cx="5038725" cy="38246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C6463A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48895" marR="2298700">
              <a:lnSpc>
                <a:spcPct val="100000"/>
              </a:lnSpc>
              <a:spcBef>
                <a:spcPts val="565"/>
              </a:spcBef>
            </a:pPr>
            <a:r>
              <a:rPr dirty="0" sz="1600" spc="-10">
                <a:latin typeface="Comic Sans MS"/>
                <a:cs typeface="Comic Sans MS"/>
              </a:rPr>
              <a:t>2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sl</a:t>
            </a:r>
            <a:r>
              <a:rPr dirty="0" sz="1600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ces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Wh</a:t>
            </a:r>
            <a:r>
              <a:rPr dirty="0" sz="1600">
                <a:latin typeface="Comic Sans MS"/>
                <a:cs typeface="Comic Sans MS"/>
              </a:rPr>
              <a:t>o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1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whea</a:t>
            </a:r>
            <a:r>
              <a:rPr dirty="0" sz="1600" spc="-10">
                <a:latin typeface="Comic Sans MS"/>
                <a:cs typeface="Comic Sans MS"/>
              </a:rPr>
              <a:t>t</a:t>
            </a:r>
            <a:r>
              <a:rPr dirty="0" sz="1600" spc="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b</a:t>
            </a:r>
            <a:r>
              <a:rPr dirty="0" sz="1600" spc="-10">
                <a:latin typeface="Comic Sans MS"/>
                <a:cs typeface="Comic Sans MS"/>
              </a:rPr>
              <a:t>read</a:t>
            </a:r>
            <a:r>
              <a:rPr dirty="0" sz="1600" spc="-10">
                <a:latin typeface="Comic Sans MS"/>
                <a:cs typeface="Comic Sans MS"/>
              </a:rPr>
              <a:t> 6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sl</a:t>
            </a:r>
            <a:r>
              <a:rPr dirty="0" sz="1600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ces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ho</a:t>
            </a:r>
            <a:r>
              <a:rPr dirty="0" sz="1600" spc="-5">
                <a:latin typeface="Comic Sans MS"/>
                <a:cs typeface="Comic Sans MS"/>
              </a:rPr>
              <a:t>n</a:t>
            </a:r>
            <a:r>
              <a:rPr dirty="0" sz="1600" spc="-10">
                <a:latin typeface="Comic Sans MS"/>
                <a:cs typeface="Comic Sans MS"/>
              </a:rPr>
              <a:t>ey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>
                <a:latin typeface="Comic Sans MS"/>
                <a:cs typeface="Comic Sans MS"/>
              </a:rPr>
              <a:t>h</a:t>
            </a:r>
            <a:r>
              <a:rPr dirty="0" sz="1600" spc="-15">
                <a:latin typeface="Comic Sans MS"/>
                <a:cs typeface="Comic Sans MS"/>
              </a:rPr>
              <a:t>am</a:t>
            </a:r>
            <a:r>
              <a:rPr dirty="0" sz="1600" spc="-1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d</a:t>
            </a:r>
            <a:r>
              <a:rPr dirty="0" sz="1600">
                <a:latin typeface="Comic Sans MS"/>
                <a:cs typeface="Comic Sans MS"/>
              </a:rPr>
              <a:t>e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5">
                <a:latin typeface="Comic Sans MS"/>
                <a:cs typeface="Comic Sans MS"/>
              </a:rPr>
              <a:t>i</a:t>
            </a:r>
            <a:r>
              <a:rPr dirty="0" sz="1600" spc="-8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m</a:t>
            </a:r>
            <a:r>
              <a:rPr dirty="0" sz="1600" spc="-5">
                <a:latin typeface="Comic Sans MS"/>
                <a:cs typeface="Comic Sans MS"/>
              </a:rPr>
              <a:t>e</a:t>
            </a:r>
            <a:r>
              <a:rPr dirty="0" sz="1600" spc="-10">
                <a:latin typeface="Comic Sans MS"/>
                <a:cs typeface="Comic Sans MS"/>
              </a:rPr>
              <a:t>at</a:t>
            </a:r>
            <a:r>
              <a:rPr dirty="0" sz="1600" spc="-10">
                <a:latin typeface="Comic Sans MS"/>
                <a:cs typeface="Comic Sans MS"/>
              </a:rPr>
              <a:t> 2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P</a:t>
            </a:r>
            <a:r>
              <a:rPr dirty="0" sz="1600" spc="-15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nea</a:t>
            </a:r>
            <a:r>
              <a:rPr dirty="0" sz="1600">
                <a:latin typeface="Comic Sans MS"/>
                <a:cs typeface="Comic Sans MS"/>
              </a:rPr>
              <a:t>p</a:t>
            </a:r>
            <a:r>
              <a:rPr dirty="0" sz="1600" spc="-10">
                <a:latin typeface="Comic Sans MS"/>
                <a:cs typeface="Comic Sans MS"/>
              </a:rPr>
              <a:t>p</a:t>
            </a:r>
            <a:r>
              <a:rPr dirty="0" sz="1600" spc="-15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-4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rin</a:t>
            </a:r>
            <a:r>
              <a:rPr dirty="0" sz="1600" spc="0">
                <a:latin typeface="Comic Sans MS"/>
                <a:cs typeface="Comic Sans MS"/>
              </a:rPr>
              <a:t>g</a:t>
            </a:r>
            <a:r>
              <a:rPr dirty="0" sz="1600" spc="-10">
                <a:latin typeface="Comic Sans MS"/>
                <a:cs typeface="Comic Sans MS"/>
              </a:rPr>
              <a:t>s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ts val="1864"/>
              </a:lnSpc>
            </a:pPr>
            <a:r>
              <a:rPr dirty="0" sz="1600" spc="-10">
                <a:latin typeface="Comic Sans MS"/>
                <a:cs typeface="Comic Sans MS"/>
              </a:rPr>
              <a:t>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s</a:t>
            </a:r>
            <a:r>
              <a:rPr dirty="0" sz="1600" spc="-10">
                <a:latin typeface="Comic Sans MS"/>
                <a:cs typeface="Comic Sans MS"/>
              </a:rPr>
              <a:t>li</a:t>
            </a:r>
            <a:r>
              <a:rPr dirty="0" sz="1600" spc="-20">
                <a:latin typeface="Comic Sans MS"/>
                <a:cs typeface="Comic Sans MS"/>
              </a:rPr>
              <a:t>c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10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Low</a:t>
            </a:r>
            <a:r>
              <a:rPr dirty="0" sz="1600" spc="-15">
                <a:latin typeface="Comic Sans MS"/>
                <a:cs typeface="Comic Sans MS"/>
              </a:rPr>
              <a:t>-</a:t>
            </a:r>
            <a:r>
              <a:rPr dirty="0" sz="1600" spc="-10">
                <a:latin typeface="Comic Sans MS"/>
                <a:cs typeface="Comic Sans MS"/>
              </a:rPr>
              <a:t>fat</a:t>
            </a:r>
            <a:r>
              <a:rPr dirty="0" sz="1600" spc="-20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c</a:t>
            </a:r>
            <a:r>
              <a:rPr dirty="0" sz="1600" spc="-10">
                <a:latin typeface="Comic Sans MS"/>
                <a:cs typeface="Comic Sans MS"/>
              </a:rPr>
              <a:t>heese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ts val="1900"/>
              </a:lnSpc>
            </a:pPr>
            <a:r>
              <a:rPr dirty="0" sz="1600" spc="-10">
                <a:latin typeface="Comic Sans MS"/>
                <a:cs typeface="Comic Sans MS"/>
              </a:rPr>
              <a:t>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Tbl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R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-5">
                <a:latin typeface="Comic Sans MS"/>
                <a:cs typeface="Comic Sans MS"/>
              </a:rPr>
              <a:t>d</a:t>
            </a:r>
            <a:r>
              <a:rPr dirty="0" sz="1600" spc="-10">
                <a:latin typeface="Comic Sans MS"/>
                <a:cs typeface="Comic Sans MS"/>
              </a:rPr>
              <a:t>u</a:t>
            </a:r>
            <a:r>
              <a:rPr dirty="0" sz="1600" spc="-20">
                <a:latin typeface="Comic Sans MS"/>
                <a:cs typeface="Comic Sans MS"/>
              </a:rPr>
              <a:t>c</a:t>
            </a:r>
            <a:r>
              <a:rPr dirty="0" sz="1600" spc="-10">
                <a:latin typeface="Comic Sans MS"/>
                <a:cs typeface="Comic Sans MS"/>
              </a:rPr>
              <a:t>ed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0">
                <a:latin typeface="Comic Sans MS"/>
                <a:cs typeface="Comic Sans MS"/>
              </a:rPr>
              <a:t>f</a:t>
            </a:r>
            <a:r>
              <a:rPr dirty="0" sz="1600" spc="-10">
                <a:latin typeface="Comic Sans MS"/>
                <a:cs typeface="Comic Sans MS"/>
              </a:rPr>
              <a:t>at</a:t>
            </a:r>
            <a:r>
              <a:rPr dirty="0" sz="1600" spc="-60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m</a:t>
            </a:r>
            <a:r>
              <a:rPr dirty="0" sz="1600" spc="-15">
                <a:latin typeface="Comic Sans MS"/>
                <a:cs typeface="Comic Sans MS"/>
              </a:rPr>
              <a:t>a</a:t>
            </a:r>
            <a:r>
              <a:rPr dirty="0" sz="1600" spc="-10">
                <a:latin typeface="Comic Sans MS"/>
                <a:cs typeface="Comic Sans MS"/>
              </a:rPr>
              <a:t>yonn</a:t>
            </a:r>
            <a:r>
              <a:rPr dirty="0" sz="1600">
                <a:latin typeface="Comic Sans MS"/>
                <a:cs typeface="Comic Sans MS"/>
              </a:rPr>
              <a:t>a</a:t>
            </a:r>
            <a:r>
              <a:rPr dirty="0" sz="1600" spc="-15">
                <a:latin typeface="Comic Sans MS"/>
                <a:cs typeface="Comic Sans MS"/>
              </a:rPr>
              <a:t>ise</a:t>
            </a:r>
            <a:endParaRPr sz="1600">
              <a:latin typeface="Comic Sans MS"/>
              <a:cs typeface="Comic Sans MS"/>
            </a:endParaRPr>
          </a:p>
          <a:p>
            <a:pPr marL="18415" indent="30480">
              <a:lnSpc>
                <a:spcPct val="100000"/>
              </a:lnSpc>
              <a:spcBef>
                <a:spcPts val="130"/>
              </a:spcBef>
            </a:pPr>
            <a:r>
              <a:rPr dirty="0" sz="1600" spc="-15">
                <a:latin typeface="Comic Sans MS"/>
                <a:cs typeface="Comic Sans MS"/>
              </a:rPr>
              <a:t>Bab</a:t>
            </a:r>
            <a:r>
              <a:rPr dirty="0" sz="1600" spc="-10">
                <a:latin typeface="Comic Sans MS"/>
                <a:cs typeface="Comic Sans MS"/>
              </a:rPr>
              <a:t>y</a:t>
            </a:r>
            <a:r>
              <a:rPr dirty="0" sz="1600" spc="-10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c</a:t>
            </a:r>
            <a:r>
              <a:rPr dirty="0" sz="1600" spc="-15">
                <a:latin typeface="Comic Sans MS"/>
                <a:cs typeface="Comic Sans MS"/>
              </a:rPr>
              <a:t>arro</a:t>
            </a:r>
            <a:r>
              <a:rPr dirty="0" sz="1600" spc="-5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s</a:t>
            </a:r>
            <a:endParaRPr sz="16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65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800">
                <a:solidFill>
                  <a:srgbClr val="C6463A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48895">
              <a:lnSpc>
                <a:spcPct val="100000"/>
              </a:lnSpc>
              <a:spcBef>
                <a:spcPts val="590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ast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sl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wh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w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 spc="-1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ead.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Sp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ead</a:t>
            </a:r>
            <a:r>
              <a:rPr dirty="0" sz="1600" spc="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m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yon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aise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</a:t>
            </a:r>
            <a:r>
              <a:rPr dirty="0" sz="1600" spc="-9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d.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yer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pin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ap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pl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0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in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g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s,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ch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ese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del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10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m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t.</a:t>
            </a:r>
            <a:endParaRPr sz="1600">
              <a:latin typeface="Comic Sans MS"/>
              <a:cs typeface="Comic Sans MS"/>
            </a:endParaRPr>
          </a:p>
          <a:p>
            <a:pPr marL="48895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Enjoy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ur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sa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dwi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wit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vi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ng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ba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by</a:t>
            </a:r>
            <a:r>
              <a:rPr dirty="0" sz="1600" spc="-1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ro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9600" y="7784433"/>
            <a:ext cx="3351529" cy="1493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9700"/>
              </a:lnSpc>
            </a:pP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Pineapples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wer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discovere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by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Christopher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Columbus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the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Caribbean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1493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.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They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are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ful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7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Vitamin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C,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whic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helps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your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immune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system.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83410" y="9532862"/>
            <a:ext cx="3988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Cop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y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g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ht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©2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0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15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F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id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.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us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ll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gh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eser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v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ed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|</a:t>
            </a:r>
            <a:r>
              <a:rPr dirty="0" sz="1050" spc="-7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www.</a:t>
            </a:r>
            <a:r>
              <a:rPr dirty="0" sz="1050" spc="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4</a:t>
            </a:r>
            <a:r>
              <a:rPr dirty="0" sz="1050" spc="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k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d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z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5578" y="7875227"/>
            <a:ext cx="1491869" cy="16473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7D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2015-11-06T13:03:10Z</dcterms:created>
  <dcterms:modified xsi:type="dcterms:W3CDTF">2015-11-06T13:03:10Z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2015-10-18T00:00:00Z</vt:filetime>
  </property>
  <property fmtid="{D5CDD505-2E9C-101B-9397-08002B2CF9AE}" pid="3" name="LastSaved">
    <vt:filetime>2015-11-06T00:00:00Z</vt:filetime>
  </property>
</Properties>
</file>