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7772400" cy="100584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fit4kidz.us/" TargetMode="External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notesSlide" Target="../notesSlides/notesSlide1.xml"/><Relationship Id="rId7" Type="http://schemas.openxmlformats.org/officeDocument/2006/relationships/slide" Target="slide1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02357" y="1931105"/>
            <a:ext cx="3503929" cy="406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000" spc="-10" b="1">
                <a:solidFill>
                  <a:srgbClr val="77923B"/>
                </a:solidFill>
                <a:latin typeface="Idolwild"/>
                <a:cs typeface="Idolwild"/>
              </a:rPr>
              <a:t>E</a:t>
            </a:r>
            <a:r>
              <a:rPr dirty="0" sz="3000" spc="-10" b="1">
                <a:solidFill>
                  <a:srgbClr val="77923B"/>
                </a:solidFill>
                <a:latin typeface="Idolwild"/>
                <a:cs typeface="Idolwild"/>
              </a:rPr>
              <a:t>g</a:t>
            </a:r>
            <a:r>
              <a:rPr dirty="0" sz="3000" spc="-15" b="1">
                <a:solidFill>
                  <a:srgbClr val="77923B"/>
                </a:solidFill>
                <a:latin typeface="Idolwild"/>
                <a:cs typeface="Idolwild"/>
              </a:rPr>
              <a:t>g</a:t>
            </a:r>
            <a:r>
              <a:rPr dirty="0" sz="3000" spc="-20" b="1">
                <a:solidFill>
                  <a:srgbClr val="77923B"/>
                </a:solidFill>
                <a:latin typeface="Idolwild"/>
                <a:cs typeface="Idolwild"/>
              </a:rPr>
              <a:t> </a:t>
            </a:r>
            <a:r>
              <a:rPr dirty="0" sz="3000" b="1">
                <a:solidFill>
                  <a:srgbClr val="77923B"/>
                </a:solidFill>
                <a:latin typeface="Idolwild"/>
                <a:cs typeface="Idolwild"/>
              </a:rPr>
              <a:t>Sa</a:t>
            </a:r>
            <a:r>
              <a:rPr dirty="0" sz="3000" spc="-10" b="1">
                <a:solidFill>
                  <a:srgbClr val="77923B"/>
                </a:solidFill>
                <a:latin typeface="Idolwild"/>
                <a:cs typeface="Idolwild"/>
              </a:rPr>
              <a:t>l</a:t>
            </a:r>
            <a:r>
              <a:rPr dirty="0" sz="3000" spc="-10" b="1">
                <a:solidFill>
                  <a:srgbClr val="77923B"/>
                </a:solidFill>
                <a:latin typeface="Idolwild"/>
                <a:cs typeface="Idolwild"/>
              </a:rPr>
              <a:t>a</a:t>
            </a:r>
            <a:r>
              <a:rPr dirty="0" sz="3000" spc="-20" b="1">
                <a:solidFill>
                  <a:srgbClr val="77923B"/>
                </a:solidFill>
                <a:latin typeface="Idolwild"/>
                <a:cs typeface="Idolwild"/>
              </a:rPr>
              <a:t>d</a:t>
            </a:r>
            <a:r>
              <a:rPr dirty="0" sz="3000" spc="-45" b="1">
                <a:solidFill>
                  <a:srgbClr val="77923B"/>
                </a:solidFill>
                <a:latin typeface="Idolwild"/>
                <a:cs typeface="Idolwild"/>
              </a:rPr>
              <a:t> </a:t>
            </a:r>
            <a:r>
              <a:rPr dirty="0" sz="3000" b="1">
                <a:solidFill>
                  <a:srgbClr val="77923B"/>
                </a:solidFill>
                <a:latin typeface="Idolwild"/>
                <a:cs typeface="Idolwild"/>
              </a:rPr>
              <a:t>Sa</a:t>
            </a:r>
            <a:r>
              <a:rPr dirty="0" sz="3000" spc="-20" b="1">
                <a:solidFill>
                  <a:srgbClr val="77923B"/>
                </a:solidFill>
                <a:latin typeface="Idolwild"/>
                <a:cs typeface="Idolwild"/>
              </a:rPr>
              <a:t>ndwich</a:t>
            </a:r>
            <a:endParaRPr sz="3000">
              <a:latin typeface="Idolwild"/>
              <a:cs typeface="Idolwil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6400" y="2495945"/>
            <a:ext cx="2716530" cy="15608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5085">
              <a:lnSpc>
                <a:spcPct val="100000"/>
              </a:lnSpc>
            </a:pPr>
            <a:r>
              <a:rPr dirty="0" sz="2000">
                <a:solidFill>
                  <a:srgbClr val="C7463B"/>
                </a:solidFill>
                <a:latin typeface="Idolwild"/>
                <a:cs typeface="Idolwild"/>
              </a:rPr>
              <a:t>I</a:t>
            </a:r>
            <a:r>
              <a:rPr dirty="0" sz="2000" spc="5">
                <a:solidFill>
                  <a:srgbClr val="C7463B"/>
                </a:solidFill>
                <a:latin typeface="Idolwild"/>
                <a:cs typeface="Idolwild"/>
              </a:rPr>
              <a:t>N</a:t>
            </a:r>
            <a:r>
              <a:rPr dirty="0" sz="2000">
                <a:solidFill>
                  <a:srgbClr val="C7463B"/>
                </a:solidFill>
                <a:latin typeface="Idolwild"/>
                <a:cs typeface="Idolwild"/>
              </a:rPr>
              <a:t>GREDIEN</a:t>
            </a:r>
            <a:r>
              <a:rPr dirty="0" sz="2000" spc="-15">
                <a:solidFill>
                  <a:srgbClr val="C7463B"/>
                </a:solidFill>
                <a:latin typeface="Idolwild"/>
                <a:cs typeface="Idolwild"/>
              </a:rPr>
              <a:t>T</a:t>
            </a:r>
            <a:r>
              <a:rPr dirty="0" sz="2000">
                <a:solidFill>
                  <a:srgbClr val="C7463B"/>
                </a:solidFill>
                <a:latin typeface="Idolwild"/>
                <a:cs typeface="Idolwild"/>
              </a:rPr>
              <a:t>S</a:t>
            </a:r>
            <a:endParaRPr sz="2000">
              <a:latin typeface="Idolwild"/>
              <a:cs typeface="Idolwild"/>
            </a:endParaRPr>
          </a:p>
          <a:p>
            <a:pPr marL="12700" marR="5080">
              <a:lnSpc>
                <a:spcPct val="100000"/>
              </a:lnSpc>
              <a:spcBef>
                <a:spcPts val="439"/>
              </a:spcBef>
            </a:pP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2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sli</a:t>
            </a:r>
            <a:r>
              <a:rPr dirty="0" sz="1600" spc="-2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es</a:t>
            </a:r>
            <a:r>
              <a:rPr dirty="0" sz="160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Who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6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Wheat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Br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ead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 1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Hardb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ed</a:t>
            </a:r>
            <a:r>
              <a:rPr dirty="0" sz="1600" spc="2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Egg</a:t>
            </a:r>
            <a:endParaRPr sz="1600">
              <a:latin typeface="Comic Sans MS"/>
              <a:cs typeface="Comic Sans MS"/>
            </a:endParaRPr>
          </a:p>
          <a:p>
            <a:pPr marL="12700" marR="239395">
              <a:lnSpc>
                <a:spcPct val="100000"/>
              </a:lnSpc>
            </a:pP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2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Hardboi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ed</a:t>
            </a:r>
            <a:r>
              <a:rPr dirty="0" sz="1600" spc="2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Egg</a:t>
            </a:r>
            <a:r>
              <a:rPr dirty="0" sz="1600" spc="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Whites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 1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½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20">
                <a:solidFill>
                  <a:srgbClr val="585858"/>
                </a:solidFill>
                <a:latin typeface="Comic Sans MS"/>
                <a:cs typeface="Comic Sans MS"/>
              </a:rPr>
              <a:t>Tb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dirty="0" sz="1600" spc="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Redu</a:t>
            </a:r>
            <a:r>
              <a:rPr dirty="0" sz="1600" spc="-2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ed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Fat</a:t>
            </a:r>
            <a:r>
              <a:rPr dirty="0" sz="16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20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ayo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 1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sp</a:t>
            </a:r>
            <a:r>
              <a:rPr dirty="0" sz="1600" spc="-2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Br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600" spc="-20">
                <a:solidFill>
                  <a:srgbClr val="585858"/>
                </a:solidFill>
                <a:latin typeface="Comic Sans MS"/>
                <a:cs typeface="Comic Sans MS"/>
              </a:rPr>
              <a:t>w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600" spc="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20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ustard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07409" y="2852782"/>
            <a:ext cx="1710689" cy="1203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600075">
              <a:lnSpc>
                <a:spcPct val="100000"/>
              </a:lnSpc>
            </a:pP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1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/3</a:t>
            </a:r>
            <a:r>
              <a:rPr dirty="0" sz="16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Cele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y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1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/3</a:t>
            </a:r>
            <a:r>
              <a:rPr dirty="0" sz="16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Tomato</a:t>
            </a:r>
            <a:endParaRPr sz="16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2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Le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tuce</a:t>
            </a:r>
            <a:r>
              <a:rPr dirty="0" sz="1600" spc="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lea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v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es</a:t>
            </a:r>
            <a:endParaRPr sz="16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5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Baby</a:t>
            </a:r>
            <a:r>
              <a:rPr dirty="0" sz="16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Car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ts</a:t>
            </a:r>
            <a:endParaRPr sz="16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1</a:t>
            </a:r>
            <a:r>
              <a:rPr dirty="0" sz="1600" spc="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Se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v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dirty="0" sz="1600" spc="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of</a:t>
            </a:r>
            <a:r>
              <a:rPr dirty="0" sz="16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u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it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1911" y="4267849"/>
            <a:ext cx="6843395" cy="2966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solidFill>
                  <a:srgbClr val="C7463B"/>
                </a:solidFill>
                <a:latin typeface="Idolwild"/>
                <a:cs typeface="Idolwild"/>
              </a:rPr>
              <a:t>PREPARATION</a:t>
            </a:r>
            <a:endParaRPr sz="2000">
              <a:latin typeface="Idolwild"/>
              <a:cs typeface="Idolwild"/>
            </a:endParaRPr>
          </a:p>
          <a:p>
            <a:pPr marL="13335">
              <a:lnSpc>
                <a:spcPct val="100000"/>
              </a:lnSpc>
              <a:spcBef>
                <a:spcPts val="585"/>
              </a:spcBef>
            </a:pPr>
            <a:r>
              <a:rPr dirty="0" sz="1500" spc="-15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Har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boi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dirty="0" sz="1500" spc="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 spc="-15">
                <a:solidFill>
                  <a:srgbClr val="585858"/>
                </a:solidFill>
                <a:latin typeface="Comic Sans MS"/>
                <a:cs typeface="Comic Sans MS"/>
              </a:rPr>
              <a:t>gg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s.</a:t>
            </a:r>
            <a:endParaRPr sz="1500">
              <a:latin typeface="Comic Sans MS"/>
              <a:cs typeface="Comic Sans MS"/>
            </a:endParaRPr>
          </a:p>
          <a:p>
            <a:pPr marL="13335">
              <a:lnSpc>
                <a:spcPct val="100000"/>
              </a:lnSpc>
              <a:spcBef>
                <a:spcPts val="540"/>
              </a:spcBef>
            </a:pPr>
            <a:r>
              <a:rPr dirty="0" sz="1500" spc="-15">
                <a:solidFill>
                  <a:srgbClr val="ACD954"/>
                </a:solidFill>
                <a:latin typeface="Comic Sans MS"/>
                <a:cs typeface="Comic Sans MS"/>
              </a:rPr>
              <a:t>*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Pla</a:t>
            </a:r>
            <a:r>
              <a:rPr dirty="0" sz="1500" spc="-2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har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boil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d </a:t>
            </a:r>
            <a:r>
              <a:rPr dirty="0" sz="15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 spc="-15">
                <a:solidFill>
                  <a:srgbClr val="585858"/>
                </a:solidFill>
                <a:latin typeface="Comic Sans MS"/>
                <a:cs typeface="Comic Sans MS"/>
              </a:rPr>
              <a:t>gg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dirty="0" sz="1500" spc="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5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cold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water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5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or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2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25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inut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s.</a:t>
            </a:r>
            <a:r>
              <a:rPr dirty="0" sz="1500" spc="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15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dirty="0" sz="15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sh</a:t>
            </a:r>
            <a:r>
              <a:rPr dirty="0" sz="15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ll</a:t>
            </a:r>
            <a:r>
              <a:rPr dirty="0" sz="1500" spc="2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 spc="-15">
                <a:solidFill>
                  <a:srgbClr val="585858"/>
                </a:solidFill>
                <a:latin typeface="Comic Sans MS"/>
                <a:cs typeface="Comic Sans MS"/>
              </a:rPr>
              <a:t>gg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s.</a:t>
            </a:r>
            <a:endParaRPr sz="1500">
              <a:latin typeface="Comic Sans MS"/>
              <a:cs typeface="Comic Sans MS"/>
            </a:endParaRPr>
          </a:p>
          <a:p>
            <a:pPr marL="13335" marR="295910">
              <a:lnSpc>
                <a:spcPct val="130000"/>
              </a:lnSpc>
            </a:pPr>
            <a:r>
              <a:rPr dirty="0" sz="1500" spc="-15">
                <a:solidFill>
                  <a:srgbClr val="ACD954"/>
                </a:solidFill>
                <a:latin typeface="Comic Sans MS"/>
                <a:cs typeface="Comic Sans MS"/>
              </a:rPr>
              <a:t>*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Dis</a:t>
            </a:r>
            <a:r>
              <a:rPr dirty="0" sz="1500" spc="-2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ard</a:t>
            </a:r>
            <a:r>
              <a:rPr dirty="0" sz="15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15">
                <a:solidFill>
                  <a:srgbClr val="585858"/>
                </a:solidFill>
                <a:latin typeface="Comic Sans MS"/>
                <a:cs typeface="Comic Sans MS"/>
              </a:rPr>
              <a:t>th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yolk</a:t>
            </a:r>
            <a:r>
              <a:rPr dirty="0" sz="1500" spc="-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d 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save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15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500" spc="-2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 w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hit</a:t>
            </a:r>
            <a:r>
              <a:rPr dirty="0" sz="15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dirty="0" sz="1500" spc="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ro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m 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w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 of</a:t>
            </a:r>
            <a:r>
              <a:rPr dirty="0" sz="1500" spc="-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15">
                <a:solidFill>
                  <a:srgbClr val="585858"/>
                </a:solidFill>
                <a:latin typeface="Comic Sans MS"/>
                <a:cs typeface="Comic Sans MS"/>
              </a:rPr>
              <a:t>th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 spc="-15">
                <a:solidFill>
                  <a:srgbClr val="585858"/>
                </a:solidFill>
                <a:latin typeface="Comic Sans MS"/>
                <a:cs typeface="Comic Sans MS"/>
              </a:rPr>
              <a:t>gg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s,</a:t>
            </a:r>
            <a:r>
              <a:rPr dirty="0" sz="15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w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hi</a:t>
            </a:r>
            <a:r>
              <a:rPr dirty="0" sz="1500" spc="-15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dirty="0" sz="15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aving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15">
                <a:solidFill>
                  <a:srgbClr val="585858"/>
                </a:solidFill>
                <a:latin typeface="Comic Sans MS"/>
                <a:cs typeface="Comic Sans MS"/>
              </a:rPr>
              <a:t>th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 thir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dirty="0" sz="15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 spc="-15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dirty="0" sz="1500" spc="2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intact.</a:t>
            </a:r>
            <a:endParaRPr sz="1500">
              <a:latin typeface="Comic Sans MS"/>
              <a:cs typeface="Comic Sans MS"/>
            </a:endParaRPr>
          </a:p>
          <a:p>
            <a:pPr marL="13335" marR="96520">
              <a:lnSpc>
                <a:spcPts val="2340"/>
              </a:lnSpc>
              <a:spcBef>
                <a:spcPts val="165"/>
              </a:spcBef>
            </a:pPr>
            <a:r>
              <a:rPr dirty="0" sz="1500" spc="-15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dirty="0" sz="1500" spc="-2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op</a:t>
            </a:r>
            <a:r>
              <a:rPr dirty="0" sz="15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15">
                <a:solidFill>
                  <a:srgbClr val="585858"/>
                </a:solidFill>
                <a:latin typeface="Comic Sans MS"/>
                <a:cs typeface="Comic Sans MS"/>
              </a:rPr>
              <a:t>th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ull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 spc="-15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dirty="0" sz="15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d </a:t>
            </a:r>
            <a:r>
              <a:rPr dirty="0" sz="1500" spc="-15">
                <a:solidFill>
                  <a:srgbClr val="585858"/>
                </a:solidFill>
                <a:latin typeface="Comic Sans MS"/>
                <a:cs typeface="Comic Sans MS"/>
              </a:rPr>
              <a:t>th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mai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in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dirty="0" sz="1500" spc="2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 spc="-15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dirty="0" sz="1500" spc="2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w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hit</a:t>
            </a:r>
            <a:r>
              <a:rPr dirty="0" sz="15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dirty="0" sz="1500" spc="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p</a:t>
            </a:r>
            <a:r>
              <a:rPr dirty="0" sz="1500" spc="-15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ace</a:t>
            </a:r>
            <a:r>
              <a:rPr dirty="0" sz="1500" spc="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15">
                <a:solidFill>
                  <a:srgbClr val="585858"/>
                </a:solidFill>
                <a:latin typeface="Comic Sans MS"/>
                <a:cs typeface="Comic Sans MS"/>
              </a:rPr>
              <a:t>th</a:t>
            </a:r>
            <a:r>
              <a:rPr dirty="0" sz="15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 spc="-15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5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25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ixing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 bo</a:t>
            </a:r>
            <a:r>
              <a:rPr dirty="0" sz="1500" spc="5">
                <a:solidFill>
                  <a:srgbClr val="585858"/>
                </a:solidFill>
                <a:latin typeface="Comic Sans MS"/>
                <a:cs typeface="Comic Sans MS"/>
              </a:rPr>
              <a:t>w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l.</a:t>
            </a:r>
            <a:endParaRPr sz="1500">
              <a:latin typeface="Comic Sans MS"/>
              <a:cs typeface="Comic Sans MS"/>
            </a:endParaRPr>
          </a:p>
          <a:p>
            <a:pPr marL="13335" marR="5080">
              <a:lnSpc>
                <a:spcPts val="2340"/>
              </a:lnSpc>
            </a:pPr>
            <a:r>
              <a:rPr dirty="0" sz="1500" spc="-15">
                <a:solidFill>
                  <a:srgbClr val="ACD954"/>
                </a:solidFill>
                <a:latin typeface="Comic Sans MS"/>
                <a:cs typeface="Comic Sans MS"/>
              </a:rPr>
              <a:t>*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To</a:t>
            </a:r>
            <a:r>
              <a:rPr dirty="0" sz="15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15">
                <a:solidFill>
                  <a:srgbClr val="585858"/>
                </a:solidFill>
                <a:latin typeface="Comic Sans MS"/>
                <a:cs typeface="Comic Sans MS"/>
              </a:rPr>
              <a:t>th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 spc="-15">
                <a:solidFill>
                  <a:srgbClr val="585858"/>
                </a:solidFill>
                <a:latin typeface="Comic Sans MS"/>
                <a:cs typeface="Comic Sans MS"/>
              </a:rPr>
              <a:t>gg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s,</a:t>
            </a:r>
            <a:r>
              <a:rPr dirty="0" sz="15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25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ayo,</a:t>
            </a:r>
            <a:r>
              <a:rPr dirty="0" sz="1500" spc="-2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mustard</a:t>
            </a:r>
            <a:r>
              <a:rPr dirty="0" sz="1500" spc="-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d 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dirty="0" sz="1500" spc="-2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op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p</a:t>
            </a:r>
            <a:r>
              <a:rPr dirty="0" sz="15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20">
                <a:solidFill>
                  <a:srgbClr val="585858"/>
                </a:solidFill>
                <a:latin typeface="Comic Sans MS"/>
                <a:cs typeface="Comic Sans MS"/>
              </a:rPr>
              <a:t>ce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dirty="0" sz="15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 spc="-15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y</a:t>
            </a:r>
            <a:r>
              <a:rPr dirty="0" sz="1500" spc="3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d mix</a:t>
            </a:r>
            <a:r>
              <a:rPr dirty="0" sz="1500" spc="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w</a:t>
            </a:r>
            <a:r>
              <a:rPr dirty="0" sz="15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dirty="0" sz="1500" spc="-15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. 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Top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 br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ad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 w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it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dirty="0" sz="1500" spc="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 spc="-15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dirty="0" sz="15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salad</a:t>
            </a:r>
            <a:r>
              <a:rPr dirty="0" sz="1500" spc="-2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d </a:t>
            </a:r>
            <a:r>
              <a:rPr dirty="0" sz="1500" spc="-15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arnish</a:t>
            </a:r>
            <a:r>
              <a:rPr dirty="0" sz="1500" spc="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w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it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dirty="0" sz="1500" spc="-2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 spc="-15">
                <a:solidFill>
                  <a:srgbClr val="585858"/>
                </a:solidFill>
                <a:latin typeface="Comic Sans MS"/>
                <a:cs typeface="Comic Sans MS"/>
              </a:rPr>
              <a:t>ttuc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 spc="2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dirty="0" sz="1500" spc="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mato.</a:t>
            </a:r>
            <a:endParaRPr sz="1500">
              <a:latin typeface="Comic Sans MS"/>
              <a:cs typeface="Comic Sans MS"/>
            </a:endParaRPr>
          </a:p>
          <a:p>
            <a:pPr marL="13335">
              <a:lnSpc>
                <a:spcPct val="100000"/>
              </a:lnSpc>
              <a:spcBef>
                <a:spcPts val="370"/>
              </a:spcBef>
            </a:pPr>
            <a:r>
              <a:rPr dirty="0" sz="1500" spc="-15">
                <a:solidFill>
                  <a:srgbClr val="ACD954"/>
                </a:solidFill>
                <a:latin typeface="Comic Sans MS"/>
                <a:cs typeface="Comic Sans MS"/>
              </a:rPr>
              <a:t>*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500" spc="-2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500" spc="-15">
                <a:solidFill>
                  <a:srgbClr val="585858"/>
                </a:solidFill>
                <a:latin typeface="Comic Sans MS"/>
                <a:cs typeface="Comic Sans MS"/>
              </a:rPr>
              <a:t>jo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y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5">
                <a:solidFill>
                  <a:srgbClr val="585858"/>
                </a:solidFill>
                <a:latin typeface="Comic Sans MS"/>
                <a:cs typeface="Comic Sans MS"/>
              </a:rPr>
              <a:t>w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it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dirty="0" sz="1500" spc="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carrots a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50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dirty="0" sz="15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500" spc="-5">
                <a:solidFill>
                  <a:srgbClr val="585858"/>
                </a:solidFill>
                <a:latin typeface="Comic Sans MS"/>
                <a:cs typeface="Comic Sans MS"/>
              </a:rPr>
              <a:t>fruit.</a:t>
            </a:r>
            <a:endParaRPr sz="1500">
              <a:latin typeface="Comic Sans MS"/>
              <a:cs typeface="Comic Sans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3910" y="8332196"/>
            <a:ext cx="5044440" cy="8623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30100"/>
              </a:lnSpc>
            </a:pP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Eg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are</a:t>
            </a:r>
            <a:r>
              <a:rPr dirty="0" sz="16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very</a:t>
            </a:r>
            <a:r>
              <a:rPr dirty="0" sz="16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ine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x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pensive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v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rsio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of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protein.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Egg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 y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k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are</a:t>
            </a:r>
            <a:r>
              <a:rPr dirty="0" sz="16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high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at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and</a:t>
            </a:r>
            <a:r>
              <a:rPr dirty="0" sz="1600" spc="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ories,</a:t>
            </a:r>
            <a:r>
              <a:rPr dirty="0" sz="1600" spc="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so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this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rec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pe</a:t>
            </a:r>
            <a:r>
              <a:rPr dirty="0" sz="1600" spc="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we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on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y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use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one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yo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k</a:t>
            </a:r>
            <a:r>
              <a:rPr dirty="0" sz="1600" spc="1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and</a:t>
            </a:r>
            <a:r>
              <a:rPr dirty="0" sz="160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re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600" spc="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wh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dirty="0" sz="1600" spc="-15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dirty="0" sz="1600" spc="-5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dirty="0" sz="1600" spc="-10">
                <a:solidFill>
                  <a:srgbClr val="585858"/>
                </a:solidFill>
                <a:latin typeface="Comic Sans MS"/>
                <a:cs typeface="Comic Sans MS"/>
              </a:rPr>
              <a:t>s!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84045" y="9668193"/>
            <a:ext cx="4003040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Cop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y</a:t>
            </a:r>
            <a:r>
              <a:rPr dirty="0" sz="1050" spc="-5">
                <a:solidFill>
                  <a:srgbClr val="7E7E7E"/>
                </a:solidFill>
                <a:latin typeface="Arial"/>
                <a:cs typeface="Arial"/>
              </a:rPr>
              <a:t>r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ight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 spc="5">
                <a:solidFill>
                  <a:srgbClr val="7E7E7E"/>
                </a:solidFill>
                <a:latin typeface="Arial"/>
                <a:cs typeface="Arial"/>
              </a:rPr>
              <a:t>©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2015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F</a:t>
            </a:r>
            <a:r>
              <a:rPr dirty="0" sz="1050" spc="5">
                <a:solidFill>
                  <a:srgbClr val="7E7E7E"/>
                </a:solidFill>
                <a:latin typeface="Arial"/>
                <a:cs typeface="Arial"/>
              </a:rPr>
              <a:t>i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4Kid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z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</a:rPr>
              <a:t>.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us</a:t>
            </a:r>
            <a:r>
              <a:rPr dirty="0" sz="1050" spc="-2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|All</a:t>
            </a:r>
            <a:r>
              <a:rPr dirty="0" sz="1050" spc="-2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Righ</a:t>
            </a:r>
            <a:r>
              <a:rPr dirty="0" sz="1050" spc="-5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s</a:t>
            </a:r>
            <a:r>
              <a:rPr dirty="0" sz="1050" spc="-2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Reser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</a:rPr>
              <a:t>v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ed</a:t>
            </a:r>
            <a:r>
              <a:rPr dirty="0" sz="1050" spc="-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</a:rPr>
              <a:t>|</a:t>
            </a:r>
            <a:r>
              <a:rPr dirty="0" sz="1050" spc="-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  <a:hlinkClick r:id="rId2"/>
              </a:rPr>
              <a:t>www.</a:t>
            </a:r>
            <a:r>
              <a:rPr dirty="0" sz="1050" spc="5">
                <a:solidFill>
                  <a:srgbClr val="7E7E7E"/>
                </a:solidFill>
                <a:latin typeface="Arial"/>
                <a:cs typeface="Arial"/>
                <a:hlinkClick r:id="rId2"/>
              </a:rPr>
              <a:t>f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  <a:hlinkClick r:id="rId2"/>
              </a:rPr>
              <a:t>i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  <a:hlinkClick r:id="rId2"/>
              </a:rPr>
              <a:t>t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  <a:hlinkClick r:id="rId2"/>
              </a:rPr>
              <a:t>4</a:t>
            </a:r>
            <a:r>
              <a:rPr dirty="0" sz="1050" spc="10">
                <a:solidFill>
                  <a:srgbClr val="7E7E7E"/>
                </a:solidFill>
                <a:latin typeface="Arial"/>
                <a:cs typeface="Arial"/>
                <a:hlinkClick r:id="rId2"/>
              </a:rPr>
              <a:t>k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  <a:hlinkClick r:id="rId2"/>
              </a:rPr>
              <a:t>id</a:t>
            </a:r>
            <a:r>
              <a:rPr dirty="0" sz="1050" spc="-15">
                <a:solidFill>
                  <a:srgbClr val="7E7E7E"/>
                </a:solidFill>
                <a:latin typeface="Arial"/>
                <a:cs typeface="Arial"/>
                <a:hlinkClick r:id="rId2"/>
              </a:rPr>
              <a:t>z</a:t>
            </a:r>
            <a:r>
              <a:rPr dirty="0" sz="1050" spc="-10">
                <a:solidFill>
                  <a:srgbClr val="7E7E7E"/>
                </a:solidFill>
                <a:latin typeface="Arial"/>
                <a:cs typeface="Arial"/>
                <a:hlinkClick r:id="rId2"/>
              </a:rPr>
              <a:t>.</a:t>
            </a:r>
            <a:r>
              <a:rPr dirty="0" sz="1050">
                <a:solidFill>
                  <a:srgbClr val="7E7E7E"/>
                </a:solidFill>
                <a:latin typeface="Arial"/>
                <a:cs typeface="Arial"/>
                <a:hlinkClick r:id="rId2"/>
              </a:rPr>
              <a:t>us</a:t>
            </a:r>
            <a:endParaRPr sz="105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7341107"/>
            <a:ext cx="7772400" cy="8001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5002148" y="1369694"/>
            <a:ext cx="2679700" cy="417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>
                <a:latin typeface="Idolwild"/>
                <a:cs typeface="Idolwild"/>
              </a:rPr>
              <a:t>Preparation</a:t>
            </a:r>
            <a:r>
              <a:rPr dirty="0" sz="1400" spc="-35">
                <a:latin typeface="Idolwild"/>
                <a:cs typeface="Idolwild"/>
              </a:rPr>
              <a:t> </a:t>
            </a:r>
            <a:r>
              <a:rPr dirty="0" sz="1400">
                <a:latin typeface="Idolwild"/>
                <a:cs typeface="Idolwild"/>
              </a:rPr>
              <a:t>Key:</a:t>
            </a:r>
            <a:endParaRPr sz="1400">
              <a:latin typeface="Idolwild"/>
              <a:cs typeface="Idolwild"/>
            </a:endParaRPr>
          </a:p>
          <a:p>
            <a:pPr marL="12700">
              <a:lnSpc>
                <a:spcPct val="100000"/>
              </a:lnSpc>
            </a:pPr>
            <a:r>
              <a:rPr dirty="0" sz="1400" spc="-10">
                <a:solidFill>
                  <a:srgbClr val="92D050"/>
                </a:solidFill>
                <a:latin typeface="Idolwild"/>
                <a:cs typeface="Idolwild"/>
              </a:rPr>
              <a:t>*</a:t>
            </a:r>
            <a:r>
              <a:rPr dirty="0" sz="1400">
                <a:solidFill>
                  <a:srgbClr val="92D050"/>
                </a:solidFill>
                <a:latin typeface="Idolwild"/>
                <a:cs typeface="Idolwild"/>
              </a:rPr>
              <a:t>Ki</a:t>
            </a:r>
            <a:r>
              <a:rPr dirty="0" sz="1400" spc="-10">
                <a:solidFill>
                  <a:srgbClr val="92D050"/>
                </a:solidFill>
                <a:latin typeface="Idolwild"/>
                <a:cs typeface="Idolwild"/>
              </a:rPr>
              <a:t>d</a:t>
            </a:r>
            <a:r>
              <a:rPr dirty="0" sz="1400">
                <a:solidFill>
                  <a:srgbClr val="92D050"/>
                </a:solidFill>
                <a:latin typeface="Idolwild"/>
                <a:cs typeface="Idolwild"/>
              </a:rPr>
              <a:t>s</a:t>
            </a:r>
            <a:r>
              <a:rPr dirty="0" sz="1400" spc="5">
                <a:solidFill>
                  <a:srgbClr val="92D050"/>
                </a:solidFill>
                <a:latin typeface="Idolwild"/>
                <a:cs typeface="Idolwild"/>
              </a:rPr>
              <a:t> </a:t>
            </a:r>
            <a:r>
              <a:rPr dirty="0" sz="1400">
                <a:solidFill>
                  <a:srgbClr val="92D050"/>
                </a:solidFill>
                <a:latin typeface="Idolwild"/>
                <a:cs typeface="Idolwild"/>
              </a:rPr>
              <a:t>can</a:t>
            </a:r>
            <a:r>
              <a:rPr dirty="0" sz="1400" spc="-15">
                <a:solidFill>
                  <a:srgbClr val="92D050"/>
                </a:solidFill>
                <a:latin typeface="Idolwild"/>
                <a:cs typeface="Idolwild"/>
              </a:rPr>
              <a:t> </a:t>
            </a:r>
            <a:r>
              <a:rPr dirty="0" sz="1400">
                <a:solidFill>
                  <a:srgbClr val="92D050"/>
                </a:solidFill>
                <a:latin typeface="Idolwild"/>
                <a:cs typeface="Idolwild"/>
              </a:rPr>
              <a:t>help</a:t>
            </a:r>
            <a:r>
              <a:rPr dirty="0" sz="1400" spc="-5">
                <a:solidFill>
                  <a:srgbClr val="92D050"/>
                </a:solidFill>
                <a:latin typeface="Idolwild"/>
                <a:cs typeface="Idolwild"/>
              </a:rPr>
              <a:t> </a:t>
            </a:r>
            <a:r>
              <a:rPr dirty="0" sz="1400" spc="-10">
                <a:solidFill>
                  <a:srgbClr val="FF0000"/>
                </a:solidFill>
                <a:latin typeface="Idolwild"/>
                <a:cs typeface="Idolwild"/>
              </a:rPr>
              <a:t>**p</a:t>
            </a:r>
            <a:r>
              <a:rPr dirty="0" sz="1400">
                <a:solidFill>
                  <a:srgbClr val="FF0000"/>
                </a:solidFill>
                <a:latin typeface="Idolwild"/>
                <a:cs typeface="Idolwild"/>
              </a:rPr>
              <a:t>a</a:t>
            </a:r>
            <a:r>
              <a:rPr dirty="0" sz="1400" spc="5">
                <a:solidFill>
                  <a:srgbClr val="FF0000"/>
                </a:solidFill>
                <a:latin typeface="Idolwild"/>
                <a:cs typeface="Idolwild"/>
              </a:rPr>
              <a:t>r</a:t>
            </a:r>
            <a:r>
              <a:rPr dirty="0" sz="1400">
                <a:solidFill>
                  <a:srgbClr val="FF0000"/>
                </a:solidFill>
                <a:latin typeface="Idolwild"/>
                <a:cs typeface="Idolwild"/>
              </a:rPr>
              <a:t>ents</a:t>
            </a:r>
            <a:r>
              <a:rPr dirty="0" sz="1400" spc="5">
                <a:solidFill>
                  <a:srgbClr val="FF0000"/>
                </a:solidFill>
                <a:latin typeface="Idolwild"/>
                <a:cs typeface="Idolwild"/>
              </a:rPr>
              <a:t> </a:t>
            </a:r>
            <a:r>
              <a:rPr dirty="0" sz="1400">
                <a:solidFill>
                  <a:srgbClr val="FF0000"/>
                </a:solidFill>
                <a:latin typeface="Idolwild"/>
                <a:cs typeface="Idolwild"/>
              </a:rPr>
              <a:t>needed</a:t>
            </a:r>
            <a:endParaRPr sz="1400">
              <a:latin typeface="Idolwild"/>
              <a:cs typeface="Idolwi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5420" y="1425955"/>
            <a:ext cx="2921000" cy="388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300" spc="-10">
                <a:latin typeface="Idolwild"/>
                <a:cs typeface="Idolwild"/>
              </a:rPr>
              <a:t>Se</a:t>
            </a:r>
            <a:r>
              <a:rPr dirty="0" sz="1300" spc="-15">
                <a:latin typeface="Idolwild"/>
                <a:cs typeface="Idolwild"/>
              </a:rPr>
              <a:t>r</a:t>
            </a:r>
            <a:r>
              <a:rPr dirty="0" sz="1300" spc="-10">
                <a:latin typeface="Idolwild"/>
                <a:cs typeface="Idolwild"/>
              </a:rPr>
              <a:t>ving</a:t>
            </a:r>
            <a:r>
              <a:rPr dirty="0" sz="1300" spc="5">
                <a:latin typeface="Idolwild"/>
                <a:cs typeface="Idolwild"/>
              </a:rPr>
              <a:t> </a:t>
            </a:r>
            <a:r>
              <a:rPr dirty="0" sz="1300" spc="-10">
                <a:latin typeface="Idolwild"/>
                <a:cs typeface="Idolwild"/>
              </a:rPr>
              <a:t>Size</a:t>
            </a:r>
            <a:r>
              <a:rPr dirty="0" sz="1300" spc="-15">
                <a:latin typeface="Idolwild"/>
                <a:cs typeface="Idolwild"/>
              </a:rPr>
              <a:t> </a:t>
            </a:r>
            <a:r>
              <a:rPr dirty="0" sz="1300" spc="-5">
                <a:latin typeface="Idolwild"/>
                <a:cs typeface="Idolwild"/>
              </a:rPr>
              <a:t>f</a:t>
            </a:r>
            <a:r>
              <a:rPr dirty="0" sz="1300" spc="-20">
                <a:latin typeface="Idolwild"/>
                <a:cs typeface="Idolwild"/>
              </a:rPr>
              <a:t>o</a:t>
            </a:r>
            <a:r>
              <a:rPr dirty="0" sz="1300" spc="-5">
                <a:latin typeface="Idolwild"/>
                <a:cs typeface="Idolwild"/>
              </a:rPr>
              <a:t>r</a:t>
            </a:r>
            <a:r>
              <a:rPr dirty="0" sz="1300" spc="15">
                <a:latin typeface="Idolwild"/>
                <a:cs typeface="Idolwild"/>
              </a:rPr>
              <a:t> </a:t>
            </a:r>
            <a:r>
              <a:rPr dirty="0" sz="1300" spc="-10">
                <a:latin typeface="Idolwild"/>
                <a:cs typeface="Idolwild"/>
              </a:rPr>
              <a:t>15</a:t>
            </a:r>
            <a:r>
              <a:rPr dirty="0" sz="1300" spc="-15">
                <a:latin typeface="Idolwild"/>
                <a:cs typeface="Idolwild"/>
              </a:rPr>
              <a:t>0</a:t>
            </a:r>
            <a:r>
              <a:rPr dirty="0" sz="1300" spc="-10">
                <a:latin typeface="Idolwild"/>
                <a:cs typeface="Idolwild"/>
              </a:rPr>
              <a:t>0</a:t>
            </a:r>
            <a:r>
              <a:rPr dirty="0" sz="1300" spc="15">
                <a:latin typeface="Idolwild"/>
                <a:cs typeface="Idolwild"/>
              </a:rPr>
              <a:t> </a:t>
            </a:r>
            <a:r>
              <a:rPr dirty="0" sz="1300" spc="-5">
                <a:latin typeface="Idolwild"/>
                <a:cs typeface="Idolwild"/>
              </a:rPr>
              <a:t>cal</a:t>
            </a:r>
            <a:r>
              <a:rPr dirty="0" sz="1300" spc="-20">
                <a:latin typeface="Idolwild"/>
                <a:cs typeface="Idolwild"/>
              </a:rPr>
              <a:t>o</a:t>
            </a:r>
            <a:r>
              <a:rPr dirty="0" sz="1300" spc="-5">
                <a:latin typeface="Idolwild"/>
                <a:cs typeface="Idolwild"/>
              </a:rPr>
              <a:t>rie/</a:t>
            </a:r>
            <a:r>
              <a:rPr dirty="0" sz="1300" spc="-20">
                <a:latin typeface="Idolwild"/>
                <a:cs typeface="Idolwild"/>
              </a:rPr>
              <a:t>d</a:t>
            </a:r>
            <a:r>
              <a:rPr dirty="0" sz="1300" spc="-10">
                <a:latin typeface="Idolwild"/>
                <a:cs typeface="Idolwild"/>
              </a:rPr>
              <a:t>ay</a:t>
            </a:r>
            <a:r>
              <a:rPr dirty="0" sz="1300" spc="5">
                <a:latin typeface="Idolwild"/>
                <a:cs typeface="Idolwild"/>
              </a:rPr>
              <a:t> </a:t>
            </a:r>
            <a:r>
              <a:rPr dirty="0" sz="1300" spc="-15">
                <a:latin typeface="Idolwild"/>
                <a:cs typeface="Idolwild"/>
              </a:rPr>
              <a:t>p</a:t>
            </a:r>
            <a:r>
              <a:rPr dirty="0" sz="1300" spc="-10">
                <a:latin typeface="Idolwild"/>
                <a:cs typeface="Idolwild"/>
              </a:rPr>
              <a:t>lan</a:t>
            </a:r>
            <a:endParaRPr sz="1300">
              <a:latin typeface="Idolwild"/>
              <a:cs typeface="Idolwild"/>
            </a:endParaRPr>
          </a:p>
          <a:p>
            <a:pPr marL="12700">
              <a:lnSpc>
                <a:spcPct val="100000"/>
              </a:lnSpc>
            </a:pPr>
            <a:r>
              <a:rPr dirty="0" sz="1300" spc="-10">
                <a:latin typeface="Idolwild"/>
                <a:cs typeface="Idolwild"/>
              </a:rPr>
              <a:t>Cal</a:t>
            </a:r>
            <a:r>
              <a:rPr dirty="0" sz="1300" spc="-20">
                <a:latin typeface="Idolwild"/>
                <a:cs typeface="Idolwild"/>
              </a:rPr>
              <a:t>o</a:t>
            </a:r>
            <a:r>
              <a:rPr dirty="0" sz="1300" spc="-5">
                <a:latin typeface="Idolwild"/>
                <a:cs typeface="Idolwild"/>
              </a:rPr>
              <a:t>ries</a:t>
            </a:r>
            <a:r>
              <a:rPr dirty="0" sz="1300" spc="-20">
                <a:latin typeface="Idolwild"/>
                <a:cs typeface="Idolwild"/>
              </a:rPr>
              <a:t> </a:t>
            </a:r>
            <a:r>
              <a:rPr dirty="0" sz="1300" spc="-10">
                <a:latin typeface="Idolwild"/>
                <a:cs typeface="Idolwild"/>
              </a:rPr>
              <a:t>in</a:t>
            </a:r>
            <a:r>
              <a:rPr dirty="0" sz="1300" spc="-5">
                <a:latin typeface="Idolwild"/>
                <a:cs typeface="Idolwild"/>
              </a:rPr>
              <a:t> </a:t>
            </a:r>
            <a:r>
              <a:rPr dirty="0" sz="1300" spc="-20">
                <a:latin typeface="Idolwild"/>
                <a:cs typeface="Idolwild"/>
              </a:rPr>
              <a:t>t</a:t>
            </a:r>
            <a:r>
              <a:rPr dirty="0" sz="1300" spc="-10">
                <a:latin typeface="Idolwild"/>
                <a:cs typeface="Idolwild"/>
              </a:rPr>
              <a:t>his</a:t>
            </a:r>
            <a:r>
              <a:rPr dirty="0" sz="1300" spc="-20">
                <a:latin typeface="Idolwild"/>
                <a:cs typeface="Idolwild"/>
              </a:rPr>
              <a:t> </a:t>
            </a:r>
            <a:r>
              <a:rPr dirty="0" sz="1300" spc="-15">
                <a:latin typeface="Idolwild"/>
                <a:cs typeface="Idolwild"/>
              </a:rPr>
              <a:t>m</a:t>
            </a:r>
            <a:r>
              <a:rPr dirty="0" sz="1300" spc="-20">
                <a:latin typeface="Idolwild"/>
                <a:cs typeface="Idolwild"/>
              </a:rPr>
              <a:t>e</a:t>
            </a:r>
            <a:r>
              <a:rPr dirty="0" sz="1300" spc="-5">
                <a:latin typeface="Idolwild"/>
                <a:cs typeface="Idolwild"/>
              </a:rPr>
              <a:t>al:</a:t>
            </a:r>
            <a:r>
              <a:rPr dirty="0" sz="1300" spc="10">
                <a:latin typeface="Idolwild"/>
                <a:cs typeface="Idolwild"/>
              </a:rPr>
              <a:t> </a:t>
            </a:r>
            <a:r>
              <a:rPr dirty="0" sz="1300" spc="-20">
                <a:latin typeface="Idolwild"/>
                <a:cs typeface="Idolwild"/>
              </a:rPr>
              <a:t>3</a:t>
            </a:r>
            <a:r>
              <a:rPr dirty="0" sz="1300" spc="-10">
                <a:latin typeface="Idolwild"/>
                <a:cs typeface="Idolwild"/>
              </a:rPr>
              <a:t>78</a:t>
            </a:r>
            <a:endParaRPr sz="1300">
              <a:latin typeface="Idolwild"/>
              <a:cs typeface="Idolwild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923788" y="8072628"/>
            <a:ext cx="1367028" cy="16733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766815" y="2465832"/>
            <a:ext cx="1283208" cy="242163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E7E7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Andrew Keser</dc:creator>
  <dc:title>PowerPoint Presentation</dc:title>
  <dcterms:created xsi:type="dcterms:W3CDTF">2015-11-06T12:47:20Z</dcterms:created>
  <dcterms:modified xsi:type="dcterms:W3CDTF">2015-11-06T12:47:20Z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2015-10-24T00:00:00Z</vt:filetime>
  </property>
  <property fmtid="{D5CDD505-2E9C-101B-9397-08002B2CF9AE}" pid="3" name="LastSaved">
    <vt:filetime>2015-11-06T00:00:00Z</vt:filetime>
  </property>
</Properties>
</file>