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720" y="0"/>
            <a:ext cx="7748679" cy="100346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hyperlink" Target="http://www.fit4kidz.us/" TargetMode="External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6" Type="http://schemas.openxmlformats.org/officeDocument/2006/relationships/image" Target="../media/image5.jpg"/><Relationship Id="rId7" Type="http://schemas.openxmlformats.org/officeDocument/2006/relationships/notesSlide" Target="../notesSlides/notesSlide1.xml"/><Relationship Id="rId8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01798" y="1985853"/>
            <a:ext cx="329628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Shrimp</a:t>
            </a:r>
            <a:r>
              <a:rPr dirty="0" sz="2400" spc="30" b="1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and</a:t>
            </a:r>
            <a:r>
              <a:rPr dirty="0" sz="2400" b="1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dirty="0" sz="2400" spc="-15" b="1">
                <a:solidFill>
                  <a:srgbClr val="585858"/>
                </a:solidFill>
                <a:latin typeface="Idolwild"/>
                <a:cs typeface="Idolwild"/>
              </a:rPr>
              <a:t>Peas</a:t>
            </a:r>
            <a:r>
              <a:rPr dirty="0" sz="2400" spc="-5" b="1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dirty="0" sz="2400" spc="-10" b="1">
                <a:solidFill>
                  <a:srgbClr val="585858"/>
                </a:solidFill>
                <a:latin typeface="Idolwild"/>
                <a:cs typeface="Idolwild"/>
              </a:rPr>
              <a:t>Please</a:t>
            </a:r>
            <a:endParaRPr sz="24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3448" y="2518058"/>
            <a:ext cx="2326640" cy="1360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882650">
              <a:lnSpc>
                <a:spcPct val="100000"/>
              </a:lnSpc>
            </a:pPr>
            <a:r>
              <a:rPr dirty="0" sz="1800">
                <a:solidFill>
                  <a:srgbClr val="29B5EC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100330">
              <a:lnSpc>
                <a:spcPct val="100000"/>
              </a:lnSpc>
              <a:spcBef>
                <a:spcPts val="30"/>
              </a:spcBef>
            </a:pPr>
            <a:r>
              <a:rPr dirty="0" sz="1200" spc="5">
                <a:latin typeface="Comic Sans MS"/>
                <a:cs typeface="Comic Sans MS"/>
              </a:rPr>
              <a:t>S</a:t>
            </a:r>
            <a:r>
              <a:rPr dirty="0" sz="1200">
                <a:latin typeface="Comic Sans MS"/>
                <a:cs typeface="Comic Sans MS"/>
              </a:rPr>
              <a:t>hrimp</a:t>
            </a:r>
            <a:r>
              <a:rPr dirty="0" sz="1200" spc="-20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- 5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oz</a:t>
            </a:r>
            <a:endParaRPr sz="1200">
              <a:latin typeface="Comic Sans MS"/>
              <a:cs typeface="Comic Sans MS"/>
            </a:endParaRPr>
          </a:p>
          <a:p>
            <a:pPr marL="100330">
              <a:lnSpc>
                <a:spcPct val="100000"/>
              </a:lnSpc>
            </a:pPr>
            <a:r>
              <a:rPr dirty="0" sz="1200" spc="10">
                <a:latin typeface="Comic Sans MS"/>
                <a:cs typeface="Comic Sans MS"/>
              </a:rPr>
              <a:t>B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 spc="-10">
                <a:latin typeface="Comic Sans MS"/>
                <a:cs typeface="Comic Sans MS"/>
              </a:rPr>
              <a:t>o</a:t>
            </a:r>
            <a:r>
              <a:rPr dirty="0" sz="1200" spc="15">
                <a:latin typeface="Comic Sans MS"/>
                <a:cs typeface="Comic Sans MS"/>
              </a:rPr>
              <a:t>w</a:t>
            </a:r>
            <a:r>
              <a:rPr dirty="0" sz="1200">
                <a:latin typeface="Comic Sans MS"/>
                <a:cs typeface="Comic Sans MS"/>
              </a:rPr>
              <a:t>n</a:t>
            </a:r>
            <a:r>
              <a:rPr dirty="0" sz="1200" spc="-3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ri</a:t>
            </a:r>
            <a:r>
              <a:rPr dirty="0" sz="1200" spc="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2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4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T</a:t>
            </a:r>
            <a:r>
              <a:rPr dirty="0" sz="1200" spc="-5">
                <a:latin typeface="Comic Sans MS"/>
                <a:cs typeface="Comic Sans MS"/>
              </a:rPr>
              <a:t>b</a:t>
            </a:r>
            <a:r>
              <a:rPr dirty="0" sz="1200" spc="-5">
                <a:latin typeface="Comic Sans MS"/>
                <a:cs typeface="Comic Sans MS"/>
              </a:rPr>
              <a:t>l</a:t>
            </a:r>
            <a:endParaRPr sz="1200">
              <a:latin typeface="Comic Sans MS"/>
              <a:cs typeface="Comic Sans MS"/>
            </a:endParaRPr>
          </a:p>
          <a:p>
            <a:pPr marL="100330" marR="5080">
              <a:lnSpc>
                <a:spcPct val="100000"/>
              </a:lnSpc>
            </a:pPr>
            <a:r>
              <a:rPr dirty="0" sz="1200" spc="-10">
                <a:latin typeface="Comic Sans MS"/>
                <a:cs typeface="Comic Sans MS"/>
              </a:rPr>
              <a:t>Chick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n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b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>
                <a:latin typeface="Comic Sans MS"/>
                <a:cs typeface="Comic Sans MS"/>
              </a:rPr>
              <a:t>ui</a:t>
            </a:r>
            <a:r>
              <a:rPr dirty="0" sz="1200" spc="5">
                <a:latin typeface="Comic Sans MS"/>
                <a:cs typeface="Comic Sans MS"/>
              </a:rPr>
              <a:t>l</a:t>
            </a:r>
            <a:r>
              <a:rPr dirty="0" sz="1200">
                <a:latin typeface="Comic Sans MS"/>
                <a:cs typeface="Comic Sans MS"/>
              </a:rPr>
              <a:t>l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>
                <a:latin typeface="Comic Sans MS"/>
                <a:cs typeface="Comic Sans MS"/>
              </a:rPr>
              <a:t>n</a:t>
            </a:r>
            <a:r>
              <a:rPr dirty="0" sz="1200" spc="-3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p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 spc="15">
                <a:latin typeface="Comic Sans MS"/>
                <a:cs typeface="Comic Sans MS"/>
              </a:rPr>
              <a:t>w</a:t>
            </a:r>
            <a:r>
              <a:rPr dirty="0" sz="1200" spc="-10">
                <a:latin typeface="Comic Sans MS"/>
                <a:cs typeface="Comic Sans MS"/>
              </a:rPr>
              <a:t>d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>
                <a:latin typeface="Comic Sans MS"/>
                <a:cs typeface="Comic Sans MS"/>
              </a:rPr>
              <a:t>r</a:t>
            </a:r>
            <a:r>
              <a:rPr dirty="0" sz="1200" spc="1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½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10">
                <a:latin typeface="Comic Sans MS"/>
                <a:cs typeface="Comic Sans MS"/>
              </a:rPr>
              <a:t>t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 spc="-10">
                <a:latin typeface="Comic Sans MS"/>
                <a:cs typeface="Comic Sans MS"/>
              </a:rPr>
              <a:t>p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L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 spc="20">
                <a:latin typeface="Comic Sans MS"/>
                <a:cs typeface="Comic Sans MS"/>
              </a:rPr>
              <a:t>w</a:t>
            </a:r>
            <a:r>
              <a:rPr dirty="0" sz="1200" spc="20">
                <a:latin typeface="Comic Sans MS"/>
                <a:cs typeface="Comic Sans MS"/>
              </a:rPr>
              <a:t>-</a:t>
            </a:r>
            <a:r>
              <a:rPr dirty="0" sz="1200" spc="-20">
                <a:latin typeface="Comic Sans MS"/>
                <a:cs typeface="Comic Sans MS"/>
              </a:rPr>
              <a:t>so</a:t>
            </a:r>
            <a:r>
              <a:rPr dirty="0" sz="1200" spc="-10">
                <a:latin typeface="Comic Sans MS"/>
                <a:cs typeface="Comic Sans MS"/>
              </a:rPr>
              <a:t>d</a:t>
            </a:r>
            <a:r>
              <a:rPr dirty="0" sz="1200" spc="-5">
                <a:latin typeface="Comic Sans MS"/>
                <a:cs typeface="Comic Sans MS"/>
              </a:rPr>
              <a:t>iu</a:t>
            </a:r>
            <a:r>
              <a:rPr dirty="0" sz="1200">
                <a:latin typeface="Comic Sans MS"/>
                <a:cs typeface="Comic Sans MS"/>
              </a:rPr>
              <a:t>m</a:t>
            </a:r>
            <a:r>
              <a:rPr dirty="0" sz="1200" spc="-20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so</a:t>
            </a:r>
            <a:r>
              <a:rPr dirty="0" sz="1200" spc="-10">
                <a:latin typeface="Comic Sans MS"/>
                <a:cs typeface="Comic Sans MS"/>
              </a:rPr>
              <a:t>y</a:t>
            </a:r>
            <a:r>
              <a:rPr dirty="0" sz="1200" spc="20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-10">
                <a:latin typeface="Comic Sans MS"/>
                <a:cs typeface="Comic Sans MS"/>
              </a:rPr>
              <a:t>u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2</a:t>
            </a:r>
            <a:r>
              <a:rPr dirty="0" sz="1200" spc="10">
                <a:latin typeface="Comic Sans MS"/>
                <a:cs typeface="Comic Sans MS"/>
              </a:rPr>
              <a:t> t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 spc="-10">
                <a:latin typeface="Comic Sans MS"/>
                <a:cs typeface="Comic Sans MS"/>
              </a:rPr>
              <a:t>p</a:t>
            </a:r>
            <a:r>
              <a:rPr dirty="0" sz="1200" spc="-10">
                <a:latin typeface="Comic Sans MS"/>
                <a:cs typeface="Comic Sans MS"/>
              </a:rPr>
              <a:t> C</a:t>
            </a:r>
            <a:r>
              <a:rPr dirty="0" sz="1200" spc="-25">
                <a:latin typeface="Comic Sans MS"/>
                <a:cs typeface="Comic Sans MS"/>
              </a:rPr>
              <a:t>o</a:t>
            </a:r>
            <a:r>
              <a:rPr dirty="0" sz="1200" spc="-5">
                <a:latin typeface="Comic Sans MS"/>
                <a:cs typeface="Comic Sans MS"/>
              </a:rPr>
              <a:t>rn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 spc="5">
                <a:latin typeface="Comic Sans MS"/>
                <a:cs typeface="Comic Sans MS"/>
              </a:rPr>
              <a:t>t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 spc="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h</a:t>
            </a:r>
            <a:r>
              <a:rPr dirty="0" sz="1200" spc="-1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1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10">
                <a:latin typeface="Comic Sans MS"/>
                <a:cs typeface="Comic Sans MS"/>
              </a:rPr>
              <a:t>t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 spc="-10">
                <a:latin typeface="Comic Sans MS"/>
                <a:cs typeface="Comic Sans MS"/>
              </a:rPr>
              <a:t>p</a:t>
            </a:r>
            <a:endParaRPr sz="1200">
              <a:latin typeface="Comic Sans MS"/>
              <a:cs typeface="Comic Sans MS"/>
            </a:endParaRPr>
          </a:p>
          <a:p>
            <a:pPr marL="100330">
              <a:lnSpc>
                <a:spcPct val="100000"/>
              </a:lnSpc>
            </a:pPr>
            <a:r>
              <a:rPr dirty="0" sz="1200" spc="-5">
                <a:latin typeface="Comic Sans MS"/>
                <a:cs typeface="Comic Sans MS"/>
              </a:rPr>
              <a:t>L</a:t>
            </a:r>
            <a:r>
              <a:rPr dirty="0" sz="1200" spc="-5">
                <a:latin typeface="Comic Sans MS"/>
                <a:cs typeface="Comic Sans MS"/>
              </a:rPr>
              <a:t>i</a:t>
            </a:r>
            <a:r>
              <a:rPr dirty="0" sz="1200" spc="5">
                <a:latin typeface="Comic Sans MS"/>
                <a:cs typeface="Comic Sans MS"/>
              </a:rPr>
              <a:t>g</a:t>
            </a:r>
            <a:r>
              <a:rPr dirty="0" sz="1200" spc="-10">
                <a:latin typeface="Comic Sans MS"/>
                <a:cs typeface="Comic Sans MS"/>
              </a:rPr>
              <a:t>ht</a:t>
            </a:r>
            <a:r>
              <a:rPr dirty="0" sz="1200" spc="-15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s</a:t>
            </a:r>
            <a:r>
              <a:rPr dirty="0" sz="1200" spc="-5">
                <a:latin typeface="Comic Sans MS"/>
                <a:cs typeface="Comic Sans MS"/>
              </a:rPr>
              <a:t>p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>
                <a:latin typeface="Comic Sans MS"/>
                <a:cs typeface="Comic Sans MS"/>
              </a:rPr>
              <a:t>d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½</a:t>
            </a:r>
            <a:r>
              <a:rPr dirty="0" sz="1200" spc="-1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tb</a:t>
            </a:r>
            <a:r>
              <a:rPr dirty="0" sz="1200" spc="-5">
                <a:latin typeface="Comic Sans MS"/>
                <a:cs typeface="Comic Sans MS"/>
              </a:rPr>
              <a:t>l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14625" y="2785633"/>
            <a:ext cx="2061845" cy="1092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7785">
              <a:lnSpc>
                <a:spcPct val="100000"/>
              </a:lnSpc>
            </a:pPr>
            <a:r>
              <a:rPr dirty="0" sz="1200">
                <a:latin typeface="Comic Sans MS"/>
                <a:cs typeface="Comic Sans MS"/>
              </a:rPr>
              <a:t>Gr</a:t>
            </a:r>
            <a:r>
              <a:rPr dirty="0" sz="1200" spc="-15">
                <a:latin typeface="Comic Sans MS"/>
                <a:cs typeface="Comic Sans MS"/>
              </a:rPr>
              <a:t>ee</a:t>
            </a:r>
            <a:r>
              <a:rPr dirty="0" sz="1200">
                <a:latin typeface="Comic Sans MS"/>
                <a:cs typeface="Comic Sans MS"/>
              </a:rPr>
              <a:t>n</a:t>
            </a:r>
            <a:r>
              <a:rPr dirty="0" sz="1200" spc="1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p</a:t>
            </a:r>
            <a:r>
              <a:rPr dirty="0" sz="1200" spc="-15">
                <a:latin typeface="Comic Sans MS"/>
                <a:cs typeface="Comic Sans MS"/>
              </a:rPr>
              <a:t>e</a:t>
            </a:r>
            <a:r>
              <a:rPr dirty="0" sz="1200" spc="5">
                <a:latin typeface="Comic Sans MS"/>
                <a:cs typeface="Comic Sans MS"/>
              </a:rPr>
              <a:t>a</a:t>
            </a:r>
            <a:r>
              <a:rPr dirty="0" sz="1200">
                <a:latin typeface="Comic Sans MS"/>
                <a:cs typeface="Comic Sans MS"/>
              </a:rPr>
              <a:t>s</a:t>
            </a:r>
            <a:r>
              <a:rPr dirty="0" sz="1200" spc="20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-</a:t>
            </a:r>
            <a:r>
              <a:rPr dirty="0" sz="1200" spc="-20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1/</a:t>
            </a:r>
            <a:r>
              <a:rPr dirty="0" sz="1200">
                <a:latin typeface="Comic Sans MS"/>
                <a:cs typeface="Comic Sans MS"/>
              </a:rPr>
              <a:t>3</a:t>
            </a:r>
            <a:r>
              <a:rPr dirty="0" sz="1200" spc="-1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c</a:t>
            </a:r>
            <a:r>
              <a:rPr dirty="0" sz="1200">
                <a:latin typeface="Comic Sans MS"/>
                <a:cs typeface="Comic Sans MS"/>
              </a:rPr>
              <a:t>up</a:t>
            </a:r>
            <a:endParaRPr sz="1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Comic Sans MS"/>
                <a:cs typeface="Comic Sans MS"/>
              </a:rPr>
              <a:t>Pi</a:t>
            </a:r>
            <a:r>
              <a:rPr dirty="0" sz="1200" spc="-10">
                <a:latin typeface="Comic Sans MS"/>
                <a:cs typeface="Comic Sans MS"/>
              </a:rPr>
              <a:t>n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appl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rin</a:t>
            </a:r>
            <a:r>
              <a:rPr dirty="0" sz="1200" spc="5">
                <a:latin typeface="Comic Sans MS"/>
                <a:cs typeface="Comic Sans MS"/>
              </a:rPr>
              <a:t>g</a:t>
            </a:r>
            <a:r>
              <a:rPr dirty="0" sz="1200" spc="-10">
                <a:latin typeface="Comic Sans MS"/>
                <a:cs typeface="Comic Sans MS"/>
              </a:rPr>
              <a:t>s</a:t>
            </a:r>
            <a:r>
              <a:rPr dirty="0" sz="120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>
                <a:latin typeface="Comic Sans MS"/>
                <a:cs typeface="Comic Sans MS"/>
              </a:rPr>
              <a:t>1</a:t>
            </a:r>
            <a:endParaRPr sz="1200">
              <a:latin typeface="Comic Sans MS"/>
              <a:cs typeface="Comic Sans MS"/>
            </a:endParaRPr>
          </a:p>
          <a:p>
            <a:pPr marL="12700" marR="5080" indent="45720">
              <a:lnSpc>
                <a:spcPct val="100000"/>
              </a:lnSpc>
            </a:pPr>
            <a:r>
              <a:rPr dirty="0" sz="1200" spc="-5">
                <a:latin typeface="Comic Sans MS"/>
                <a:cs typeface="Comic Sans MS"/>
              </a:rPr>
              <a:t>L</a:t>
            </a:r>
            <a:r>
              <a:rPr dirty="0" sz="1200" spc="-5">
                <a:latin typeface="Comic Sans MS"/>
                <a:cs typeface="Comic Sans MS"/>
              </a:rPr>
              <a:t>i</a:t>
            </a:r>
            <a:r>
              <a:rPr dirty="0" sz="1200" spc="5">
                <a:latin typeface="Comic Sans MS"/>
                <a:cs typeface="Comic Sans MS"/>
              </a:rPr>
              <a:t>g</a:t>
            </a:r>
            <a:r>
              <a:rPr dirty="0" sz="1200" spc="-10">
                <a:latin typeface="Comic Sans MS"/>
                <a:cs typeface="Comic Sans MS"/>
              </a:rPr>
              <a:t>ht</a:t>
            </a:r>
            <a:r>
              <a:rPr dirty="0" sz="1200" spc="-1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-10">
                <a:latin typeface="Comic Sans MS"/>
                <a:cs typeface="Comic Sans MS"/>
              </a:rPr>
              <a:t>m</a:t>
            </a:r>
            <a:r>
              <a:rPr dirty="0" sz="1200" spc="-2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h</a:t>
            </a:r>
            <a:r>
              <a:rPr dirty="0" sz="1200" spc="-20">
                <a:latin typeface="Comic Sans MS"/>
                <a:cs typeface="Comic Sans MS"/>
              </a:rPr>
              <a:t>ees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5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10">
                <a:latin typeface="Comic Sans MS"/>
                <a:cs typeface="Comic Sans MS"/>
              </a:rPr>
              <a:t>1</a:t>
            </a:r>
            <a:r>
              <a:rPr dirty="0" sz="1200" spc="-10">
                <a:latin typeface="Comic Sans MS"/>
                <a:cs typeface="Comic Sans MS"/>
              </a:rPr>
              <a:t>¼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T</a:t>
            </a:r>
            <a:r>
              <a:rPr dirty="0" sz="1200" spc="-5">
                <a:latin typeface="Comic Sans MS"/>
                <a:cs typeface="Comic Sans MS"/>
              </a:rPr>
              <a:t>b</a:t>
            </a:r>
            <a:r>
              <a:rPr dirty="0" sz="1200" spc="-5">
                <a:latin typeface="Comic Sans MS"/>
                <a:cs typeface="Comic Sans MS"/>
              </a:rPr>
              <a:t>l</a:t>
            </a:r>
            <a:r>
              <a:rPr dirty="0" sz="1200" spc="-5">
                <a:latin typeface="Comic Sans MS"/>
                <a:cs typeface="Comic Sans MS"/>
              </a:rPr>
              <a:t> </a:t>
            </a:r>
            <a:r>
              <a:rPr dirty="0" sz="1200" spc="5">
                <a:latin typeface="Comic Sans MS"/>
                <a:cs typeface="Comic Sans MS"/>
              </a:rPr>
              <a:t>S</a:t>
            </a:r>
            <a:r>
              <a:rPr dirty="0" sz="1200">
                <a:latin typeface="Comic Sans MS"/>
                <a:cs typeface="Comic Sans MS"/>
              </a:rPr>
              <a:t>kim mi</a:t>
            </a:r>
            <a:r>
              <a:rPr dirty="0" sz="1200" spc="5">
                <a:latin typeface="Comic Sans MS"/>
                <a:cs typeface="Comic Sans MS"/>
              </a:rPr>
              <a:t>l</a:t>
            </a:r>
            <a:r>
              <a:rPr dirty="0" sz="1200">
                <a:latin typeface="Comic Sans MS"/>
                <a:cs typeface="Comic Sans MS"/>
              </a:rPr>
              <a:t>k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-</a:t>
            </a:r>
            <a:r>
              <a:rPr dirty="0" sz="1200" spc="5">
                <a:latin typeface="Comic Sans MS"/>
                <a:cs typeface="Comic Sans MS"/>
              </a:rPr>
              <a:t> </a:t>
            </a:r>
            <a:r>
              <a:rPr dirty="0" sz="1200" spc="10">
                <a:latin typeface="Comic Sans MS"/>
                <a:cs typeface="Comic Sans MS"/>
              </a:rPr>
              <a:t>3</a:t>
            </a:r>
            <a:r>
              <a:rPr dirty="0" sz="1200" spc="-5">
                <a:latin typeface="Comic Sans MS"/>
                <a:cs typeface="Comic Sans MS"/>
              </a:rPr>
              <a:t>/</a:t>
            </a:r>
            <a:r>
              <a:rPr dirty="0" sz="1200">
                <a:latin typeface="Comic Sans MS"/>
                <a:cs typeface="Comic Sans MS"/>
              </a:rPr>
              <a:t>4</a:t>
            </a:r>
            <a:r>
              <a:rPr dirty="0" sz="1200" spc="-10">
                <a:latin typeface="Comic Sans MS"/>
                <a:cs typeface="Comic Sans MS"/>
              </a:rPr>
              <a:t> </a:t>
            </a:r>
            <a:r>
              <a:rPr dirty="0" sz="1200" spc="-5">
                <a:latin typeface="Comic Sans MS"/>
                <a:cs typeface="Comic Sans MS"/>
              </a:rPr>
              <a:t>c</a:t>
            </a:r>
            <a:r>
              <a:rPr dirty="0" sz="1200" spc="-10">
                <a:latin typeface="Comic Sans MS"/>
                <a:cs typeface="Comic Sans MS"/>
              </a:rPr>
              <a:t>up</a:t>
            </a:r>
            <a:endParaRPr sz="1200">
              <a:latin typeface="Comic Sans MS"/>
              <a:cs typeface="Comic Sans MS"/>
            </a:endParaRPr>
          </a:p>
          <a:p>
            <a:pPr marL="12700" marR="1107440">
              <a:lnSpc>
                <a:spcPct val="100000"/>
              </a:lnSpc>
            </a:pPr>
            <a:r>
              <a:rPr dirty="0" sz="1200" spc="-10">
                <a:latin typeface="Comic Sans MS"/>
                <a:cs typeface="Comic Sans MS"/>
              </a:rPr>
              <a:t>G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 spc="5">
                <a:latin typeface="Comic Sans MS"/>
                <a:cs typeface="Comic Sans MS"/>
              </a:rPr>
              <a:t>l</a:t>
            </a:r>
            <a:r>
              <a:rPr dirty="0" sz="1200" spc="-10">
                <a:latin typeface="Comic Sans MS"/>
                <a:cs typeface="Comic Sans MS"/>
              </a:rPr>
              <a:t>i</a:t>
            </a:r>
            <a:r>
              <a:rPr dirty="0" sz="1200" spc="-10">
                <a:latin typeface="Comic Sans MS"/>
                <a:cs typeface="Comic Sans MS"/>
              </a:rPr>
              <a:t>c</a:t>
            </a:r>
            <a:r>
              <a:rPr dirty="0" sz="1200" spc="-20">
                <a:latin typeface="Comic Sans MS"/>
                <a:cs typeface="Comic Sans MS"/>
              </a:rPr>
              <a:t> </a:t>
            </a:r>
            <a:r>
              <a:rPr dirty="0" sz="1200" spc="-10">
                <a:latin typeface="Comic Sans MS"/>
                <a:cs typeface="Comic Sans MS"/>
              </a:rPr>
              <a:t>Cl</a:t>
            </a:r>
            <a:r>
              <a:rPr dirty="0" sz="1200" spc="-20">
                <a:latin typeface="Comic Sans MS"/>
                <a:cs typeface="Comic Sans MS"/>
              </a:rPr>
              <a:t>o</a:t>
            </a:r>
            <a:r>
              <a:rPr dirty="0" sz="1200" spc="-10">
                <a:latin typeface="Comic Sans MS"/>
                <a:cs typeface="Comic Sans MS"/>
              </a:rPr>
              <a:t>v</a:t>
            </a:r>
            <a:r>
              <a:rPr dirty="0" sz="1200" spc="-10">
                <a:latin typeface="Comic Sans MS"/>
                <a:cs typeface="Comic Sans MS"/>
              </a:rPr>
              <a:t>e</a:t>
            </a:r>
            <a:r>
              <a:rPr dirty="0" sz="1200" spc="-5">
                <a:latin typeface="Comic Sans MS"/>
                <a:cs typeface="Comic Sans MS"/>
              </a:rPr>
              <a:t> P</a:t>
            </a:r>
            <a:r>
              <a:rPr dirty="0" sz="1200" spc="-5">
                <a:latin typeface="Comic Sans MS"/>
                <a:cs typeface="Comic Sans MS"/>
              </a:rPr>
              <a:t>a</a:t>
            </a:r>
            <a:r>
              <a:rPr dirty="0" sz="1200" spc="-5">
                <a:latin typeface="Comic Sans MS"/>
                <a:cs typeface="Comic Sans MS"/>
              </a:rPr>
              <a:t>r</a:t>
            </a:r>
            <a:r>
              <a:rPr dirty="0" sz="1200" spc="-10">
                <a:latin typeface="Comic Sans MS"/>
                <a:cs typeface="Comic Sans MS"/>
              </a:rPr>
              <a:t>s</a:t>
            </a:r>
            <a:r>
              <a:rPr dirty="0" sz="1200">
                <a:latin typeface="Comic Sans MS"/>
                <a:cs typeface="Comic Sans MS"/>
              </a:rPr>
              <a:t>l</a:t>
            </a:r>
            <a:r>
              <a:rPr dirty="0" sz="1200" spc="-20">
                <a:latin typeface="Comic Sans MS"/>
                <a:cs typeface="Comic Sans MS"/>
              </a:rPr>
              <a:t>e</a:t>
            </a:r>
            <a:r>
              <a:rPr dirty="0" sz="1200" spc="-10">
                <a:latin typeface="Comic Sans MS"/>
                <a:cs typeface="Comic Sans MS"/>
              </a:rPr>
              <a:t>y</a:t>
            </a:r>
            <a:r>
              <a:rPr dirty="0" sz="1200">
                <a:latin typeface="Comic Sans MS"/>
                <a:cs typeface="Comic Sans MS"/>
              </a:rPr>
              <a:t> </a:t>
            </a:r>
            <a:r>
              <a:rPr dirty="0" sz="1200" spc="-20">
                <a:latin typeface="Comic Sans MS"/>
                <a:cs typeface="Comic Sans MS"/>
              </a:rPr>
              <a:t>F</a:t>
            </a:r>
            <a:r>
              <a:rPr dirty="0" sz="1200">
                <a:latin typeface="Comic Sans MS"/>
                <a:cs typeface="Comic Sans MS"/>
              </a:rPr>
              <a:t>la</a:t>
            </a:r>
            <a:r>
              <a:rPr dirty="0" sz="1200" spc="-10">
                <a:latin typeface="Comic Sans MS"/>
                <a:cs typeface="Comic Sans MS"/>
              </a:rPr>
              <a:t>ke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0095" y="4260244"/>
            <a:ext cx="7118350" cy="2020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57785">
              <a:lnSpc>
                <a:spcPct val="100000"/>
              </a:lnSpc>
              <a:spcBef>
                <a:spcPts val="545"/>
              </a:spcBef>
            </a:pPr>
            <a:r>
              <a:rPr dirty="0" sz="1100" spc="1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100">
                <a:latin typeface="Comic Sans MS"/>
                <a:cs typeface="Comic Sans MS"/>
              </a:rPr>
              <a:t>P</a:t>
            </a:r>
            <a:r>
              <a:rPr dirty="0" sz="1100" spc="15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5">
                <a:latin typeface="Comic Sans MS"/>
                <a:cs typeface="Comic Sans MS"/>
              </a:rPr>
              <a:t>pa</a:t>
            </a:r>
            <a:r>
              <a:rPr dirty="0" sz="1100" spc="-5">
                <a:latin typeface="Comic Sans MS"/>
                <a:cs typeface="Comic Sans MS"/>
              </a:rPr>
              <a:t>r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95">
                <a:latin typeface="Comic Sans MS"/>
                <a:cs typeface="Comic Sans MS"/>
              </a:rPr>
              <a:t> </a:t>
            </a:r>
            <a:r>
              <a:rPr dirty="0" sz="1100" spc="15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5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acc</a:t>
            </a:r>
            <a:r>
              <a:rPr dirty="0" sz="1100" spc="-10">
                <a:latin typeface="Comic Sans MS"/>
                <a:cs typeface="Comic Sans MS"/>
              </a:rPr>
              <a:t>o</a:t>
            </a:r>
            <a:r>
              <a:rPr dirty="0" sz="1100" spc="15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din</a:t>
            </a:r>
            <a:r>
              <a:rPr dirty="0" sz="1100">
                <a:latin typeface="Comic Sans MS"/>
                <a:cs typeface="Comic Sans MS"/>
              </a:rPr>
              <a:t>g</a:t>
            </a:r>
            <a:r>
              <a:rPr dirty="0" sz="1100" spc="-8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o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pac</a:t>
            </a:r>
            <a:r>
              <a:rPr dirty="0" sz="1100">
                <a:latin typeface="Comic Sans MS"/>
                <a:cs typeface="Comic Sans MS"/>
              </a:rPr>
              <a:t>k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15">
                <a:latin typeface="Comic Sans MS"/>
                <a:cs typeface="Comic Sans MS"/>
              </a:rPr>
              <a:t>g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5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 spc="-15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15">
                <a:latin typeface="Comic Sans MS"/>
                <a:cs typeface="Comic Sans MS"/>
              </a:rPr>
              <a:t>r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5">
                <a:latin typeface="Comic Sans MS"/>
                <a:cs typeface="Comic Sans MS"/>
              </a:rPr>
              <a:t>ct</a:t>
            </a:r>
            <a:r>
              <a:rPr dirty="0" sz="1100" spc="-5">
                <a:latin typeface="Comic Sans MS"/>
                <a:cs typeface="Comic Sans MS"/>
              </a:rPr>
              <a:t>ion</a:t>
            </a:r>
            <a:r>
              <a:rPr dirty="0" sz="1100" spc="-15">
                <a:latin typeface="Comic Sans MS"/>
                <a:cs typeface="Comic Sans MS"/>
              </a:rPr>
              <a:t>s</a:t>
            </a:r>
            <a:r>
              <a:rPr dirty="0" sz="110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57785">
              <a:lnSpc>
                <a:spcPct val="100000"/>
              </a:lnSpc>
              <a:spcBef>
                <a:spcPts val="385"/>
              </a:spcBef>
            </a:pPr>
            <a:r>
              <a:rPr dirty="0" sz="1100" spc="15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100">
                <a:latin typeface="Comic Sans MS"/>
                <a:cs typeface="Comic Sans MS"/>
              </a:rPr>
              <a:t>Di</a:t>
            </a:r>
            <a:r>
              <a:rPr dirty="0" sz="1100" spc="-15">
                <a:latin typeface="Comic Sans MS"/>
                <a:cs typeface="Comic Sans MS"/>
              </a:rPr>
              <a:t>s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-10">
                <a:latin typeface="Comic Sans MS"/>
                <a:cs typeface="Comic Sans MS"/>
              </a:rPr>
              <a:t>v</a:t>
            </a:r>
            <a:r>
              <a:rPr dirty="0" sz="1100">
                <a:latin typeface="Comic Sans MS"/>
                <a:cs typeface="Comic Sans MS"/>
              </a:rPr>
              <a:t>e </a:t>
            </a:r>
            <a:r>
              <a:rPr dirty="0" sz="1100" spc="5">
                <a:latin typeface="Comic Sans MS"/>
                <a:cs typeface="Comic Sans MS"/>
              </a:rPr>
              <a:t>ch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10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k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7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b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ui</a:t>
            </a:r>
            <a:r>
              <a:rPr dirty="0" sz="1100" spc="5">
                <a:latin typeface="Comic Sans MS"/>
                <a:cs typeface="Comic Sans MS"/>
              </a:rPr>
              <a:t>ll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35">
                <a:latin typeface="Comic Sans MS"/>
                <a:cs typeface="Comic Sans MS"/>
              </a:rPr>
              <a:t>w</a:t>
            </a:r>
            <a:r>
              <a:rPr dirty="0" sz="1100" spc="-5">
                <a:latin typeface="Comic Sans MS"/>
                <a:cs typeface="Comic Sans MS"/>
              </a:rPr>
              <a:t>d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r</a:t>
            </a:r>
            <a:r>
              <a:rPr dirty="0" sz="1100" spc="-7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5">
                <a:latin typeface="Comic Sans MS"/>
                <a:cs typeface="Comic Sans MS"/>
              </a:rPr>
              <a:t> 1</a:t>
            </a:r>
            <a:r>
              <a:rPr dirty="0" sz="1100" spc="10">
                <a:latin typeface="Comic Sans MS"/>
                <a:cs typeface="Comic Sans MS"/>
              </a:rPr>
              <a:t>/</a:t>
            </a:r>
            <a:r>
              <a:rPr dirty="0" sz="1100">
                <a:latin typeface="Comic Sans MS"/>
                <a:cs typeface="Comic Sans MS"/>
              </a:rPr>
              <a:t>2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up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h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t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35">
                <a:latin typeface="Comic Sans MS"/>
                <a:cs typeface="Comic Sans MS"/>
              </a:rPr>
              <a:t>w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-5">
                <a:latin typeface="Comic Sans MS"/>
                <a:cs typeface="Comic Sans MS"/>
              </a:rPr>
              <a:t>r</a:t>
            </a:r>
            <a:r>
              <a:rPr dirty="0" sz="1100">
                <a:latin typeface="Comic Sans MS"/>
                <a:cs typeface="Comic Sans MS"/>
              </a:rPr>
              <a:t>.</a:t>
            </a:r>
            <a:r>
              <a:rPr dirty="0" sz="1100" spc="-80">
                <a:latin typeface="Comic Sans MS"/>
                <a:cs typeface="Comic Sans MS"/>
              </a:rPr>
              <a:t> </a:t>
            </a:r>
            <a:r>
              <a:rPr dirty="0" sz="1100" spc="-2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d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y</a:t>
            </a:r>
            <a:r>
              <a:rPr dirty="0" sz="1100" spc="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20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 spc="-15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r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h</a:t>
            </a:r>
            <a:r>
              <a:rPr dirty="0" sz="1100" spc="-70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>
                <a:latin typeface="Comic Sans MS"/>
                <a:cs typeface="Comic Sans MS"/>
              </a:rPr>
              <a:t>x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35">
                <a:latin typeface="Comic Sans MS"/>
                <a:cs typeface="Comic Sans MS"/>
              </a:rPr>
              <a:t>w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5">
                <a:latin typeface="Comic Sans MS"/>
                <a:cs typeface="Comic Sans MS"/>
              </a:rPr>
              <a:t>ll</a:t>
            </a:r>
            <a:r>
              <a:rPr dirty="0" sz="110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57785" marR="5080">
              <a:lnSpc>
                <a:spcPct val="129099"/>
              </a:lnSpc>
              <a:spcBef>
                <a:spcPts val="20"/>
              </a:spcBef>
            </a:pPr>
            <a:r>
              <a:rPr dirty="0" sz="1100" spc="15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100" spc="-15">
                <a:latin typeface="Comic Sans MS"/>
                <a:cs typeface="Comic Sans MS"/>
              </a:rPr>
              <a:t>M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>
                <a:latin typeface="Comic Sans MS"/>
                <a:cs typeface="Comic Sans MS"/>
              </a:rPr>
              <a:t>t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-10">
                <a:latin typeface="Comic Sans MS"/>
                <a:cs typeface="Comic Sans MS"/>
              </a:rPr>
              <a:t>g</a:t>
            </a:r>
            <a:r>
              <a:rPr dirty="0" sz="1100" spc="5">
                <a:latin typeface="Comic Sans MS"/>
                <a:cs typeface="Comic Sans MS"/>
              </a:rPr>
              <a:t>h</a:t>
            </a:r>
            <a:r>
              <a:rPr dirty="0" sz="1100">
                <a:latin typeface="Comic Sans MS"/>
                <a:cs typeface="Comic Sans MS"/>
              </a:rPr>
              <a:t>t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45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5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 spc="-10">
                <a:latin typeface="Comic Sans MS"/>
                <a:cs typeface="Comic Sans MS"/>
              </a:rPr>
              <a:t>o</a:t>
            </a:r>
            <a:r>
              <a:rPr dirty="0" sz="1100" spc="10">
                <a:latin typeface="Comic Sans MS"/>
                <a:cs typeface="Comic Sans MS"/>
              </a:rPr>
              <a:t>n</a:t>
            </a:r>
            <a:r>
              <a:rPr dirty="0" sz="1100" spc="-5">
                <a:latin typeface="Comic Sans MS"/>
                <a:cs typeface="Comic Sans MS"/>
              </a:rPr>
              <a:t>-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10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k</a:t>
            </a:r>
            <a:r>
              <a:rPr dirty="0" sz="1100" spc="-1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>
                <a:latin typeface="Comic Sans MS"/>
                <a:cs typeface="Comic Sans MS"/>
              </a:rPr>
              <a:t>k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10">
                <a:latin typeface="Comic Sans MS"/>
                <a:cs typeface="Comic Sans MS"/>
              </a:rPr>
              <a:t>l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t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-10">
                <a:latin typeface="Comic Sans MS"/>
                <a:cs typeface="Comic Sans MS"/>
              </a:rPr>
              <a:t>ve</a:t>
            </a:r>
            <a:r>
              <a:rPr dirty="0" sz="1100">
                <a:latin typeface="Comic Sans MS"/>
                <a:cs typeface="Comic Sans MS"/>
              </a:rPr>
              <a:t>r 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-5">
                <a:latin typeface="Comic Sans MS"/>
                <a:cs typeface="Comic Sans MS"/>
              </a:rPr>
              <a:t>di</a:t>
            </a:r>
            <a:r>
              <a:rPr dirty="0" sz="1100">
                <a:latin typeface="Comic Sans MS"/>
                <a:cs typeface="Comic Sans MS"/>
              </a:rPr>
              <a:t>um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h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t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-10">
                <a:latin typeface="Comic Sans MS"/>
                <a:cs typeface="Comic Sans MS"/>
              </a:rPr>
              <a:t>g</a:t>
            </a:r>
            <a:r>
              <a:rPr dirty="0" sz="1100" spc="5">
                <a:latin typeface="Comic Sans MS"/>
                <a:cs typeface="Comic Sans MS"/>
              </a:rPr>
              <a:t>htl</a:t>
            </a:r>
            <a:r>
              <a:rPr dirty="0" sz="1100">
                <a:latin typeface="Comic Sans MS"/>
                <a:cs typeface="Comic Sans MS"/>
              </a:rPr>
              <a:t>y</a:t>
            </a:r>
            <a:r>
              <a:rPr dirty="0" sz="1100" spc="-10">
                <a:latin typeface="Comic Sans MS"/>
                <a:cs typeface="Comic Sans MS"/>
              </a:rPr>
              <a:t> s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'</a:t>
            </a:r>
            <a:r>
              <a:rPr dirty="0" sz="1100" spc="-40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1</a:t>
            </a:r>
            <a:r>
              <a:rPr dirty="0" sz="1100" spc="1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>
                <a:latin typeface="Comic Sans MS"/>
                <a:cs typeface="Comic Sans MS"/>
              </a:rPr>
              <a:t>l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g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>
                <a:latin typeface="Comic Sans MS"/>
                <a:cs typeface="Comic Sans MS"/>
              </a:rPr>
              <a:t>c</a:t>
            </a:r>
            <a:r>
              <a:rPr dirty="0" sz="1100" spc="-5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cl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-10">
                <a:latin typeface="Comic Sans MS"/>
                <a:cs typeface="Comic Sans MS"/>
              </a:rPr>
              <a:t>v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un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il</a:t>
            </a:r>
            <a:r>
              <a:rPr dirty="0" sz="1100" spc="-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-10">
                <a:latin typeface="Comic Sans MS"/>
                <a:cs typeface="Comic Sans MS"/>
              </a:rPr>
              <a:t>f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-5">
                <a:latin typeface="Comic Sans MS"/>
                <a:cs typeface="Comic Sans MS"/>
              </a:rPr>
              <a:t>d.</a:t>
            </a:r>
            <a:endParaRPr sz="1100">
              <a:latin typeface="Comic Sans MS"/>
              <a:cs typeface="Comic Sans MS"/>
            </a:endParaRPr>
          </a:p>
          <a:p>
            <a:pPr marL="57785">
              <a:lnSpc>
                <a:spcPct val="100000"/>
              </a:lnSpc>
              <a:spcBef>
                <a:spcPts val="405"/>
              </a:spcBef>
            </a:pPr>
            <a:r>
              <a:rPr dirty="0" sz="1100" spc="15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100" spc="-2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d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h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>
                <a:latin typeface="Comic Sans MS"/>
                <a:cs typeface="Comic Sans MS"/>
              </a:rPr>
              <a:t>p</a:t>
            </a:r>
            <a:r>
              <a:rPr dirty="0" sz="1100" spc="-6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o</a:t>
            </a:r>
            <a:r>
              <a:rPr dirty="0" sz="1100" spc="-2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>
                <a:latin typeface="Comic Sans MS"/>
                <a:cs typeface="Comic Sans MS"/>
              </a:rPr>
              <a:t>k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10">
                <a:latin typeface="Comic Sans MS"/>
                <a:cs typeface="Comic Sans MS"/>
              </a:rPr>
              <a:t>l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t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 spc="-5">
                <a:latin typeface="Comic Sans MS"/>
                <a:cs typeface="Comic Sans MS"/>
              </a:rPr>
              <a:t>oo</a:t>
            </a:r>
            <a:r>
              <a:rPr dirty="0" sz="1100">
                <a:latin typeface="Comic Sans MS"/>
                <a:cs typeface="Comic Sans MS"/>
              </a:rPr>
              <a:t>k,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20">
                <a:latin typeface="Comic Sans MS"/>
                <a:cs typeface="Comic Sans MS"/>
              </a:rPr>
              <a:t>rr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>
                <a:latin typeface="Comic Sans MS"/>
                <a:cs typeface="Comic Sans MS"/>
              </a:rPr>
              <a:t>g</a:t>
            </a:r>
            <a:r>
              <a:rPr dirty="0" sz="1100" spc="-5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f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qu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 spc="5">
                <a:latin typeface="Comic Sans MS"/>
                <a:cs typeface="Comic Sans MS"/>
              </a:rPr>
              <a:t>tl</a:t>
            </a:r>
            <a:r>
              <a:rPr dirty="0" sz="1100">
                <a:latin typeface="Comic Sans MS"/>
                <a:cs typeface="Comic Sans MS"/>
              </a:rPr>
              <a:t>y,</a:t>
            </a:r>
            <a:r>
              <a:rPr dirty="0" sz="1100" spc="-6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f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r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b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ut</a:t>
            </a:r>
            <a:r>
              <a:rPr dirty="0" sz="1100" spc="-35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5 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s</a:t>
            </a:r>
            <a:r>
              <a:rPr dirty="0" sz="1100" spc="-55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r un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>
                <a:latin typeface="Comic Sans MS"/>
                <a:cs typeface="Comic Sans MS"/>
              </a:rPr>
              <a:t>l</a:t>
            </a:r>
            <a:r>
              <a:rPr dirty="0" sz="1100" spc="2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h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>
                <a:latin typeface="Comic Sans MS"/>
                <a:cs typeface="Comic Sans MS"/>
              </a:rPr>
              <a:t>p</a:t>
            </a:r>
            <a:r>
              <a:rPr dirty="0" sz="1100" spc="-6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s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>
                <a:latin typeface="Comic Sans MS"/>
                <a:cs typeface="Comic Sans MS"/>
              </a:rPr>
              <a:t>k.</a:t>
            </a:r>
            <a:endParaRPr sz="1100">
              <a:latin typeface="Comic Sans MS"/>
              <a:cs typeface="Comic Sans MS"/>
            </a:endParaRPr>
          </a:p>
          <a:p>
            <a:pPr marL="57785">
              <a:lnSpc>
                <a:spcPct val="100000"/>
              </a:lnSpc>
              <a:spcBef>
                <a:spcPts val="385"/>
              </a:spcBef>
            </a:pPr>
            <a:r>
              <a:rPr dirty="0" sz="1100" spc="15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100" spc="-2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d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5">
                <a:latin typeface="Comic Sans MS"/>
                <a:cs typeface="Comic Sans MS"/>
              </a:rPr>
              <a:t> p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s</a:t>
            </a:r>
            <a:r>
              <a:rPr dirty="0" sz="1100" spc="-55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th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g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du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ll</a:t>
            </a:r>
            <a:r>
              <a:rPr dirty="0" sz="1100">
                <a:latin typeface="Comic Sans MS"/>
                <a:cs typeface="Comic Sans MS"/>
              </a:rPr>
              <a:t>y</a:t>
            </a:r>
            <a:r>
              <a:rPr dirty="0" sz="1100" spc="-6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>
                <a:latin typeface="Comic Sans MS"/>
                <a:cs typeface="Comic Sans MS"/>
              </a:rPr>
              <a:t>r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b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ui</a:t>
            </a:r>
            <a:r>
              <a:rPr dirty="0" sz="1100" spc="5">
                <a:latin typeface="Comic Sans MS"/>
                <a:cs typeface="Comic Sans MS"/>
              </a:rPr>
              <a:t>ll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 spc="-5">
                <a:latin typeface="Comic Sans MS"/>
                <a:cs typeface="Comic Sans MS"/>
              </a:rPr>
              <a:t>ix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57785">
              <a:lnSpc>
                <a:spcPct val="100000"/>
              </a:lnSpc>
              <a:spcBef>
                <a:spcPts val="405"/>
              </a:spcBef>
            </a:pPr>
            <a:r>
              <a:rPr dirty="0" sz="1100" spc="15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 spc="-5">
                <a:latin typeface="Comic Sans MS"/>
                <a:cs typeface="Comic Sans MS"/>
              </a:rPr>
              <a:t>on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>
                <a:latin typeface="Comic Sans MS"/>
                <a:cs typeface="Comic Sans MS"/>
              </a:rPr>
              <a:t>ue</a:t>
            </a:r>
            <a:r>
              <a:rPr dirty="0" sz="1100" spc="-6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h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>
                <a:latin typeface="Comic Sans MS"/>
                <a:cs typeface="Comic Sans MS"/>
              </a:rPr>
              <a:t>g</a:t>
            </a:r>
            <a:r>
              <a:rPr dirty="0" sz="1100" spc="-30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1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20">
                <a:latin typeface="Comic Sans MS"/>
                <a:cs typeface="Comic Sans MS"/>
              </a:rPr>
              <a:t>rr</a:t>
            </a:r>
            <a:r>
              <a:rPr dirty="0" sz="1100" spc="-5">
                <a:latin typeface="Comic Sans MS"/>
                <a:cs typeface="Comic Sans MS"/>
              </a:rPr>
              <a:t>in</a:t>
            </a:r>
            <a:r>
              <a:rPr dirty="0" sz="1100">
                <a:latin typeface="Comic Sans MS"/>
                <a:cs typeface="Comic Sans MS"/>
              </a:rPr>
              <a:t>g</a:t>
            </a:r>
            <a:r>
              <a:rPr dirty="0" sz="1100" spc="-75">
                <a:latin typeface="Comic Sans MS"/>
                <a:cs typeface="Comic Sans MS"/>
              </a:rPr>
              <a:t> </a:t>
            </a:r>
            <a:r>
              <a:rPr dirty="0" sz="1100">
                <a:latin typeface="Comic Sans MS"/>
                <a:cs typeface="Comic Sans MS"/>
              </a:rPr>
              <a:t>un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>
                <a:latin typeface="Comic Sans MS"/>
                <a:cs typeface="Comic Sans MS"/>
              </a:rPr>
              <a:t>l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u</a:t>
            </a:r>
            <a:r>
              <a:rPr dirty="0" sz="1100" spc="5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50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>
                <a:latin typeface="Comic Sans MS"/>
                <a:cs typeface="Comic Sans MS"/>
              </a:rPr>
              <a:t>s</a:t>
            </a:r>
            <a:r>
              <a:rPr dirty="0" sz="1100" spc="-5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-10">
                <a:latin typeface="Comic Sans MS"/>
                <a:cs typeface="Comic Sans MS"/>
              </a:rPr>
              <a:t>g</a:t>
            </a:r>
            <a:r>
              <a:rPr dirty="0" sz="1100" spc="5">
                <a:latin typeface="Comic Sans MS"/>
                <a:cs typeface="Comic Sans MS"/>
              </a:rPr>
              <a:t>htl</a:t>
            </a:r>
            <a:r>
              <a:rPr dirty="0" sz="1100">
                <a:latin typeface="Comic Sans MS"/>
                <a:cs typeface="Comic Sans MS"/>
              </a:rPr>
              <a:t>y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th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10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k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45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m</a:t>
            </a:r>
            <a:r>
              <a:rPr dirty="0" sz="1100" spc="-5">
                <a:latin typeface="Comic Sans MS"/>
                <a:cs typeface="Comic Sans MS"/>
              </a:rPr>
              <a:t>oo</a:t>
            </a:r>
            <a:r>
              <a:rPr dirty="0" sz="1100" spc="5">
                <a:latin typeface="Comic Sans MS"/>
                <a:cs typeface="Comic Sans MS"/>
              </a:rPr>
              <a:t>th</a:t>
            </a:r>
            <a:r>
              <a:rPr dirty="0" sz="110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57785">
              <a:lnSpc>
                <a:spcPct val="100000"/>
              </a:lnSpc>
              <a:spcBef>
                <a:spcPts val="384"/>
              </a:spcBef>
            </a:pPr>
            <a:r>
              <a:rPr dirty="0" sz="1100" spc="15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dirty="0" sz="1100" spc="-5">
                <a:latin typeface="Comic Sans MS"/>
                <a:cs typeface="Comic Sans MS"/>
              </a:rPr>
              <a:t>Se</a:t>
            </a:r>
            <a:r>
              <a:rPr dirty="0" sz="1100" spc="15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v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45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 spc="-10">
                <a:latin typeface="Comic Sans MS"/>
                <a:cs typeface="Comic Sans MS"/>
              </a:rPr>
              <a:t>ve</a:t>
            </a:r>
            <a:r>
              <a:rPr dirty="0" sz="1100">
                <a:latin typeface="Comic Sans MS"/>
                <a:cs typeface="Comic Sans MS"/>
              </a:rPr>
              <a:t>r a</a:t>
            </a:r>
            <a:r>
              <a:rPr dirty="0" sz="1100" spc="-10">
                <a:latin typeface="Comic Sans MS"/>
                <a:cs typeface="Comic Sans MS"/>
              </a:rPr>
              <a:t> be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5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f</a:t>
            </a:r>
            <a:r>
              <a:rPr dirty="0" sz="1100" spc="-30">
                <a:latin typeface="Comic Sans MS"/>
                <a:cs typeface="Comic Sans MS"/>
              </a:rPr>
              <a:t> 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10">
                <a:latin typeface="Comic Sans MS"/>
                <a:cs typeface="Comic Sans MS"/>
              </a:rPr>
              <a:t>c</a:t>
            </a:r>
            <a:r>
              <a:rPr dirty="0" sz="1100">
                <a:latin typeface="Comic Sans MS"/>
                <a:cs typeface="Comic Sans MS"/>
              </a:rPr>
              <a:t>e</a:t>
            </a:r>
            <a:r>
              <a:rPr dirty="0" sz="1100" spc="-50">
                <a:latin typeface="Comic Sans MS"/>
                <a:cs typeface="Comic Sans MS"/>
              </a:rPr>
              <a:t> 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5">
                <a:latin typeface="Comic Sans MS"/>
                <a:cs typeface="Comic Sans MS"/>
              </a:rPr>
              <a:t>n</a:t>
            </a:r>
            <a:r>
              <a:rPr dirty="0" sz="1100">
                <a:latin typeface="Comic Sans MS"/>
                <a:cs typeface="Comic Sans MS"/>
              </a:rPr>
              <a:t>d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g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5">
                <a:latin typeface="Comic Sans MS"/>
                <a:cs typeface="Comic Sans MS"/>
              </a:rPr>
              <a:t>ni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>
                <a:latin typeface="Comic Sans MS"/>
                <a:cs typeface="Comic Sans MS"/>
              </a:rPr>
              <a:t>h</a:t>
            </a:r>
            <a:r>
              <a:rPr dirty="0" sz="1100" spc="-10">
                <a:latin typeface="Comic Sans MS"/>
                <a:cs typeface="Comic Sans MS"/>
              </a:rPr>
              <a:t> </a:t>
            </a:r>
            <a:r>
              <a:rPr dirty="0" sz="1100" spc="35">
                <a:latin typeface="Comic Sans MS"/>
                <a:cs typeface="Comic Sans MS"/>
              </a:rPr>
              <a:t>w</a:t>
            </a:r>
            <a:r>
              <a:rPr dirty="0" sz="1100" spc="-5">
                <a:latin typeface="Comic Sans MS"/>
                <a:cs typeface="Comic Sans MS"/>
              </a:rPr>
              <a:t>i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>
                <a:latin typeface="Comic Sans MS"/>
                <a:cs typeface="Comic Sans MS"/>
              </a:rPr>
              <a:t>h</a:t>
            </a:r>
            <a:r>
              <a:rPr dirty="0" sz="1100" spc="-8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1</a:t>
            </a:r>
            <a:r>
              <a:rPr dirty="0" sz="1100" spc="10">
                <a:latin typeface="Comic Sans MS"/>
                <a:cs typeface="Comic Sans MS"/>
              </a:rPr>
              <a:t>/</a:t>
            </a:r>
            <a:r>
              <a:rPr dirty="0" sz="1100">
                <a:latin typeface="Comic Sans MS"/>
                <a:cs typeface="Comic Sans MS"/>
              </a:rPr>
              <a:t>4</a:t>
            </a:r>
            <a:r>
              <a:rPr dirty="0" sz="1100" spc="-20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t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 spc="-5">
                <a:latin typeface="Comic Sans MS"/>
                <a:cs typeface="Comic Sans MS"/>
              </a:rPr>
              <a:t>oo</a:t>
            </a:r>
            <a:r>
              <a:rPr dirty="0" sz="1100">
                <a:latin typeface="Comic Sans MS"/>
                <a:cs typeface="Comic Sans MS"/>
              </a:rPr>
              <a:t>n</a:t>
            </a:r>
            <a:r>
              <a:rPr dirty="0" sz="1100" spc="-45">
                <a:latin typeface="Comic Sans MS"/>
                <a:cs typeface="Comic Sans MS"/>
              </a:rPr>
              <a:t> </a:t>
            </a:r>
            <a:r>
              <a:rPr dirty="0" sz="1100" spc="-5">
                <a:latin typeface="Comic Sans MS"/>
                <a:cs typeface="Comic Sans MS"/>
              </a:rPr>
              <a:t>o</a:t>
            </a:r>
            <a:r>
              <a:rPr dirty="0" sz="1100">
                <a:latin typeface="Comic Sans MS"/>
                <a:cs typeface="Comic Sans MS"/>
              </a:rPr>
              <a:t>f</a:t>
            </a:r>
            <a:r>
              <a:rPr dirty="0" sz="1100" spc="-5">
                <a:latin typeface="Comic Sans MS"/>
                <a:cs typeface="Comic Sans MS"/>
              </a:rPr>
              <a:t> </a:t>
            </a:r>
            <a:r>
              <a:rPr dirty="0" sz="1100" spc="5">
                <a:latin typeface="Comic Sans MS"/>
                <a:cs typeface="Comic Sans MS"/>
              </a:rPr>
              <a:t>p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 spc="20">
                <a:latin typeface="Comic Sans MS"/>
                <a:cs typeface="Comic Sans MS"/>
              </a:rPr>
              <a:t>r</a:t>
            </a:r>
            <a:r>
              <a:rPr dirty="0" sz="1100" spc="-10">
                <a:latin typeface="Comic Sans MS"/>
                <a:cs typeface="Comic Sans MS"/>
              </a:rPr>
              <a:t>s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-10">
                <a:latin typeface="Comic Sans MS"/>
                <a:cs typeface="Comic Sans MS"/>
              </a:rPr>
              <a:t>e</a:t>
            </a:r>
            <a:r>
              <a:rPr dirty="0" sz="1100">
                <a:latin typeface="Comic Sans MS"/>
                <a:cs typeface="Comic Sans MS"/>
              </a:rPr>
              <a:t>y</a:t>
            </a:r>
            <a:r>
              <a:rPr dirty="0" sz="1100" spc="-40">
                <a:latin typeface="Comic Sans MS"/>
                <a:cs typeface="Comic Sans MS"/>
              </a:rPr>
              <a:t> </a:t>
            </a:r>
            <a:r>
              <a:rPr dirty="0" sz="1100" spc="-10">
                <a:latin typeface="Comic Sans MS"/>
                <a:cs typeface="Comic Sans MS"/>
              </a:rPr>
              <a:t>f</a:t>
            </a:r>
            <a:r>
              <a:rPr dirty="0" sz="1100" spc="5">
                <a:latin typeface="Comic Sans MS"/>
                <a:cs typeface="Comic Sans MS"/>
              </a:rPr>
              <a:t>l</a:t>
            </a:r>
            <a:r>
              <a:rPr dirty="0" sz="1100" spc="10">
                <a:latin typeface="Comic Sans MS"/>
                <a:cs typeface="Comic Sans MS"/>
              </a:rPr>
              <a:t>a</a:t>
            </a:r>
            <a:r>
              <a:rPr dirty="0" sz="1100">
                <a:latin typeface="Comic Sans MS"/>
                <a:cs typeface="Comic Sans MS"/>
              </a:rPr>
              <a:t>k</a:t>
            </a:r>
            <a:r>
              <a:rPr dirty="0" sz="1100" spc="-10">
                <a:latin typeface="Comic Sans MS"/>
                <a:cs typeface="Comic Sans MS"/>
              </a:rPr>
              <a:t>es</a:t>
            </a:r>
            <a:r>
              <a:rPr dirty="0" sz="110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6510528"/>
            <a:ext cx="7772400" cy="740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053589" y="7620002"/>
            <a:ext cx="4022090" cy="1367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485775">
              <a:lnSpc>
                <a:spcPct val="130100"/>
              </a:lnSpc>
            </a:pP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G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c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w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 i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cal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ri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d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 v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dirty="0" sz="1200" spc="-15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y</a:t>
            </a:r>
            <a:r>
              <a:rPr dirty="0" sz="1200" spc="2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ri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c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h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V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min</a:t>
            </a:r>
            <a:r>
              <a:rPr dirty="0" sz="1200" spc="-5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C,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V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min</a:t>
            </a:r>
            <a:r>
              <a:rPr dirty="0" sz="1200" spc="-25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10">
                <a:solidFill>
                  <a:srgbClr val="252525"/>
                </a:solidFill>
                <a:latin typeface="Comic Sans MS"/>
                <a:cs typeface="Comic Sans MS"/>
              </a:rPr>
              <a:t>B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6</a:t>
            </a:r>
            <a:r>
              <a:rPr dirty="0" sz="1200" spc="-15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d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0">
                <a:solidFill>
                  <a:srgbClr val="252525"/>
                </a:solidFill>
                <a:latin typeface="Comic Sans MS"/>
                <a:cs typeface="Comic Sans MS"/>
              </a:rPr>
              <a:t>M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ga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ese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.</a:t>
            </a:r>
            <a:r>
              <a:rPr dirty="0" sz="1200" spc="-15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c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in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dirty="0" sz="1200" spc="-35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c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m</a:t>
            </a:r>
            <a:r>
              <a:rPr dirty="0" sz="1200" spc="-15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u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f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 v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ri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us</a:t>
            </a:r>
            <a:r>
              <a:rPr dirty="0" sz="1200" spc="15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h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 nu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ri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n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.</a:t>
            </a:r>
            <a:endParaRPr sz="1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30000"/>
              </a:lnSpc>
            </a:pP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so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,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ga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c</a:t>
            </a:r>
            <a:r>
              <a:rPr dirty="0" sz="1200" spc="-45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h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lp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dirty="0" sz="1200" spc="15">
                <a:solidFill>
                  <a:srgbClr val="252525"/>
                </a:solidFill>
                <a:latin typeface="Comic Sans MS"/>
                <a:cs typeface="Comic Sans MS"/>
              </a:rPr>
              <a:t>w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c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h</a:t>
            </a:r>
            <a:r>
              <a:rPr dirty="0" sz="1200" spc="-15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es</a:t>
            </a:r>
            <a:r>
              <a:rPr dirty="0" sz="1200" spc="5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l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,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d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c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in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g</a:t>
            </a:r>
            <a:r>
              <a:rPr dirty="0" sz="1200" spc="3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y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ur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 ri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k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o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f</a:t>
            </a:r>
            <a:r>
              <a:rPr dirty="0" sz="1200" spc="10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h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r</a:t>
            </a:r>
            <a:r>
              <a:rPr dirty="0" sz="1200">
                <a:solidFill>
                  <a:srgbClr val="252525"/>
                </a:solidFill>
                <a:latin typeface="Comic Sans MS"/>
                <a:cs typeface="Comic Sans MS"/>
              </a:rPr>
              <a:t>t</a:t>
            </a:r>
            <a:r>
              <a:rPr dirty="0" sz="1200" spc="-15">
                <a:solidFill>
                  <a:srgbClr val="252525"/>
                </a:solidFill>
                <a:latin typeface="Comic Sans MS"/>
                <a:cs typeface="Comic Sans MS"/>
              </a:rPr>
              <a:t> 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d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i</a:t>
            </a:r>
            <a:r>
              <a:rPr dirty="0" sz="1200" spc="-10">
                <a:solidFill>
                  <a:srgbClr val="252525"/>
                </a:solidFill>
                <a:latin typeface="Comic Sans MS"/>
                <a:cs typeface="Comic Sans MS"/>
              </a:rPr>
              <a:t>s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e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a</a:t>
            </a:r>
            <a:r>
              <a:rPr dirty="0" sz="1200" spc="-20">
                <a:solidFill>
                  <a:srgbClr val="252525"/>
                </a:solidFill>
                <a:latin typeface="Comic Sans MS"/>
                <a:cs typeface="Comic Sans MS"/>
              </a:rPr>
              <a:t>se</a:t>
            </a:r>
            <a:r>
              <a:rPr dirty="0" sz="1200" spc="-5">
                <a:solidFill>
                  <a:srgbClr val="252525"/>
                </a:solidFill>
                <a:latin typeface="Comic Sans MS"/>
                <a:cs typeface="Comic Sans MS"/>
              </a:rPr>
              <a:t>!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1632" y="9669470"/>
            <a:ext cx="400748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C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dirty="0" sz="1050" spc="-3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201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5</a:t>
            </a:r>
            <a:r>
              <a:rPr dirty="0" sz="1050" spc="3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K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u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ll Ri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 spc="2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2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ww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w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.f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t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4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ki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d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.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3"/>
              </a:rPr>
              <a:t>u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638" y="1322830"/>
            <a:ext cx="22955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Idolwild"/>
                <a:cs typeface="Idolwild"/>
              </a:rPr>
              <a:t>Serving</a:t>
            </a:r>
            <a:r>
              <a:rPr dirty="0" sz="1000" spc="-4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Size</a:t>
            </a:r>
            <a:r>
              <a:rPr dirty="0" sz="1000" spc="-3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for</a:t>
            </a:r>
            <a:r>
              <a:rPr dirty="0" sz="1000" spc="-2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1500</a:t>
            </a:r>
            <a:r>
              <a:rPr dirty="0" sz="1000" spc="-3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calories/day</a:t>
            </a:r>
            <a:r>
              <a:rPr dirty="0" sz="1000" spc="-1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plan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2638" y="1549614"/>
            <a:ext cx="1864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Idolwild"/>
                <a:cs typeface="Idolwild"/>
              </a:rPr>
              <a:t>Total</a:t>
            </a:r>
            <a:r>
              <a:rPr dirty="0" sz="1000" spc="-3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Calories</a:t>
            </a:r>
            <a:r>
              <a:rPr dirty="0" sz="1000" spc="-4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in</a:t>
            </a:r>
            <a:r>
              <a:rPr dirty="0" sz="1000" spc="-1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this</a:t>
            </a:r>
            <a:r>
              <a:rPr dirty="0" sz="1000" spc="-20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Meal:</a:t>
            </a:r>
            <a:r>
              <a:rPr dirty="0" sz="1000" spc="-15">
                <a:latin typeface="Idolwild"/>
                <a:cs typeface="Idolwild"/>
              </a:rPr>
              <a:t> </a:t>
            </a:r>
            <a:r>
              <a:rPr dirty="0" sz="1000" spc="-5">
                <a:latin typeface="Idolwild"/>
                <a:cs typeface="Idolwild"/>
              </a:rPr>
              <a:t>53</a:t>
            </a:r>
            <a:r>
              <a:rPr dirty="0" sz="1000">
                <a:latin typeface="Idolwild"/>
                <a:cs typeface="Idolwild"/>
              </a:rPr>
              <a:t>5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70350" y="1586943"/>
            <a:ext cx="19215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Idolwild"/>
                <a:cs typeface="Idolwild"/>
              </a:rPr>
              <a:t>Preparation</a:t>
            </a:r>
            <a:r>
              <a:rPr dirty="0" sz="1000" spc="-65">
                <a:latin typeface="Idolwild"/>
                <a:cs typeface="Idolwild"/>
              </a:rPr>
              <a:t> </a:t>
            </a:r>
            <a:r>
              <a:rPr dirty="0" sz="1000">
                <a:latin typeface="Idolwild"/>
                <a:cs typeface="Idolwild"/>
              </a:rPr>
              <a:t>Key:</a:t>
            </a:r>
            <a:r>
              <a:rPr dirty="0" sz="1000" spc="-20">
                <a:latin typeface="Idolwild"/>
                <a:cs typeface="Idolwild"/>
              </a:rPr>
              <a:t> </a:t>
            </a:r>
            <a:r>
              <a:rPr dirty="0" sz="1000">
                <a:solidFill>
                  <a:srgbClr val="00FF00"/>
                </a:solidFill>
                <a:latin typeface="Idolwild"/>
                <a:cs typeface="Idolwild"/>
              </a:rPr>
              <a:t>*Kids</a:t>
            </a:r>
            <a:r>
              <a:rPr dirty="0" sz="1000" spc="-20">
                <a:solidFill>
                  <a:srgbClr val="00FF00"/>
                </a:solidFill>
                <a:latin typeface="Idolwild"/>
                <a:cs typeface="Idolwild"/>
              </a:rPr>
              <a:t> </a:t>
            </a:r>
            <a:r>
              <a:rPr dirty="0" sz="100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169152" y="7702295"/>
            <a:ext cx="1283207" cy="15605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09016" y="7187183"/>
            <a:ext cx="1335023" cy="2590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895088" y="2688335"/>
            <a:ext cx="2420112" cy="15910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Andrew Keser</dc:creator>
  <dc:title>PowerPoint Presentation</dc:title>
  <dcterms:created xsi:type="dcterms:W3CDTF">2015-10-05T15:59:14Z</dcterms:created>
  <dcterms:modified xsi:type="dcterms:W3CDTF">2015-10-05T15:59:14Z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2015-03-05T00:00:00Z</vt:filetime>
  </property>
  <property fmtid="{D5CDD505-2E9C-101B-9397-08002B2CF9AE}" pid="3" name="LastSaved">
    <vt:filetime>2015-10-05T00:00:00Z</vt:filetime>
  </property>
</Properties>
</file>