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00583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hyperlink" Target="http://www.fit4kidz.us/" TargetMode="External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6829" y="1985853"/>
            <a:ext cx="37858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Shrimp</a:t>
            </a:r>
            <a:r>
              <a:rPr dirty="0" sz="2400" spc="30" b="1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and</a:t>
            </a:r>
            <a:r>
              <a:rPr dirty="0" sz="2400" b="1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Coconut</a:t>
            </a:r>
            <a:r>
              <a:rPr dirty="0" sz="2400" spc="-30" b="1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Soup</a:t>
            </a:r>
            <a:endParaRPr sz="24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43" y="2432079"/>
            <a:ext cx="1958339" cy="142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58419" marR="254635">
              <a:lnSpc>
                <a:spcPct val="100000"/>
              </a:lnSpc>
              <a:spcBef>
                <a:spcPts val="505"/>
              </a:spcBef>
            </a:pPr>
            <a:r>
              <a:rPr dirty="0" sz="1200" spc="5">
                <a:latin typeface="Comic Sans MS"/>
                <a:cs typeface="Comic Sans MS"/>
              </a:rPr>
              <a:t>S</a:t>
            </a:r>
            <a:r>
              <a:rPr dirty="0" sz="1200">
                <a:latin typeface="Comic Sans MS"/>
                <a:cs typeface="Comic Sans MS"/>
              </a:rPr>
              <a:t>hrim</a:t>
            </a:r>
            <a:r>
              <a:rPr dirty="0" sz="1200" spc="-10">
                <a:latin typeface="Comic Sans MS"/>
                <a:cs typeface="Comic Sans MS"/>
              </a:rPr>
              <a:t>p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3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u</a:t>
            </a:r>
            <a:r>
              <a:rPr dirty="0" sz="1200" spc="-5">
                <a:latin typeface="Comic Sans MS"/>
                <a:cs typeface="Comic Sans MS"/>
              </a:rPr>
              <a:t>n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10">
                <a:latin typeface="Comic Sans MS"/>
                <a:cs typeface="Comic Sans MS"/>
              </a:rPr>
              <a:t>s</a:t>
            </a:r>
            <a:r>
              <a:rPr dirty="0" sz="1200" spc="-10">
                <a:latin typeface="Comic Sans MS"/>
                <a:cs typeface="Comic Sans MS"/>
              </a:rPr>
              <a:t> C</a:t>
            </a:r>
            <a:r>
              <a:rPr dirty="0" sz="1200" spc="-25">
                <a:latin typeface="Comic Sans MS"/>
                <a:cs typeface="Comic Sans MS"/>
              </a:rPr>
              <a:t>o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-5">
                <a:latin typeface="Comic Sans MS"/>
                <a:cs typeface="Comic Sans MS"/>
              </a:rPr>
              <a:t>n</a:t>
            </a:r>
            <a:r>
              <a:rPr dirty="0" sz="1200">
                <a:latin typeface="Comic Sans MS"/>
                <a:cs typeface="Comic Sans MS"/>
              </a:rPr>
              <a:t>ut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mi</a:t>
            </a:r>
            <a:r>
              <a:rPr dirty="0" sz="1200" spc="5">
                <a:latin typeface="Comic Sans MS"/>
                <a:cs typeface="Comic Sans MS"/>
              </a:rPr>
              <a:t>l</a:t>
            </a:r>
            <a:r>
              <a:rPr dirty="0" sz="1200">
                <a:latin typeface="Comic Sans MS"/>
                <a:cs typeface="Comic Sans MS"/>
              </a:rPr>
              <a:t>k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¼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up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O</a:t>
            </a:r>
            <a:r>
              <a:rPr dirty="0" sz="1200" spc="5">
                <a:latin typeface="Comic Sans MS"/>
                <a:cs typeface="Comic Sans MS"/>
              </a:rPr>
              <a:t>l</a:t>
            </a:r>
            <a:r>
              <a:rPr dirty="0" sz="1200" spc="-5">
                <a:latin typeface="Comic Sans MS"/>
                <a:cs typeface="Comic Sans MS"/>
              </a:rPr>
              <a:t>i</a:t>
            </a:r>
            <a:r>
              <a:rPr dirty="0" sz="1200" spc="-10">
                <a:latin typeface="Comic Sans MS"/>
                <a:cs typeface="Comic Sans MS"/>
              </a:rPr>
              <a:t>v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-5">
                <a:latin typeface="Comic Sans MS"/>
                <a:cs typeface="Comic Sans MS"/>
              </a:rPr>
              <a:t>i</a:t>
            </a:r>
            <a:r>
              <a:rPr dirty="0" sz="1200">
                <a:latin typeface="Comic Sans MS"/>
                <a:cs typeface="Comic Sans MS"/>
              </a:rPr>
              <a:t>l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½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t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5">
                <a:latin typeface="Comic Sans MS"/>
                <a:cs typeface="Comic Sans MS"/>
              </a:rPr>
              <a:t>b</a:t>
            </a:r>
            <a:r>
              <a:rPr dirty="0" sz="1200">
                <a:latin typeface="Comic Sans MS"/>
                <a:cs typeface="Comic Sans MS"/>
              </a:rPr>
              <a:t>l</a:t>
            </a:r>
            <a:r>
              <a:rPr dirty="0" sz="1200" spc="-20">
                <a:latin typeface="Comic Sans MS"/>
                <a:cs typeface="Comic Sans MS"/>
              </a:rPr>
              <a:t>es</a:t>
            </a:r>
            <a:r>
              <a:rPr dirty="0" sz="1200" spc="-5">
                <a:latin typeface="Comic Sans MS"/>
                <a:cs typeface="Comic Sans MS"/>
              </a:rPr>
              <a:t>p</a:t>
            </a:r>
            <a:r>
              <a:rPr dirty="0" sz="1200" spc="-20">
                <a:latin typeface="Comic Sans MS"/>
                <a:cs typeface="Comic Sans MS"/>
              </a:rPr>
              <a:t>oo</a:t>
            </a:r>
            <a:r>
              <a:rPr dirty="0" sz="1200">
                <a:latin typeface="Comic Sans MS"/>
                <a:cs typeface="Comic Sans MS"/>
              </a:rPr>
              <a:t>n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 spc="10">
                <a:latin typeface="Comic Sans MS"/>
                <a:cs typeface="Comic Sans MS"/>
              </a:rPr>
              <a:t>R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d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-5">
                <a:latin typeface="Comic Sans MS"/>
                <a:cs typeface="Comic Sans MS"/>
              </a:rPr>
              <a:t>ni</a:t>
            </a:r>
            <a:r>
              <a:rPr dirty="0" sz="1200" spc="-1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n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2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>
                <a:latin typeface="Comic Sans MS"/>
                <a:cs typeface="Comic Sans MS"/>
              </a:rPr>
              <a:t>l</a:t>
            </a:r>
            <a:r>
              <a:rPr dirty="0" sz="1200" spc="-10">
                <a:latin typeface="Comic Sans MS"/>
                <a:cs typeface="Comic Sans MS"/>
              </a:rPr>
              <a:t>i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10">
                <a:latin typeface="Comic Sans MS"/>
                <a:cs typeface="Comic Sans MS"/>
              </a:rPr>
              <a:t>s</a:t>
            </a:r>
            <a:endParaRPr sz="1200">
              <a:latin typeface="Comic Sans MS"/>
              <a:cs typeface="Comic Sans MS"/>
            </a:endParaRPr>
          </a:p>
          <a:p>
            <a:pPr marL="58419" marR="5080">
              <a:lnSpc>
                <a:spcPct val="100000"/>
              </a:lnSpc>
            </a:pPr>
            <a:r>
              <a:rPr dirty="0" sz="1200" spc="10">
                <a:latin typeface="Comic Sans MS"/>
                <a:cs typeface="Comic Sans MS"/>
              </a:rPr>
              <a:t>1</a:t>
            </a:r>
            <a:r>
              <a:rPr dirty="0" sz="1200" spc="-5">
                <a:latin typeface="Comic Sans MS"/>
                <a:cs typeface="Comic Sans MS"/>
              </a:rPr>
              <a:t>/</a:t>
            </a:r>
            <a:r>
              <a:rPr dirty="0" sz="1200">
                <a:latin typeface="Comic Sans MS"/>
                <a:cs typeface="Comic Sans MS"/>
              </a:rPr>
              <a:t>8</a:t>
            </a:r>
            <a:r>
              <a:rPr dirty="0" sz="1200" spc="-10">
                <a:latin typeface="Comic Sans MS"/>
                <a:cs typeface="Comic Sans MS"/>
              </a:rPr>
              <a:t> H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5">
                <a:latin typeface="Comic Sans MS"/>
                <a:cs typeface="Comic Sans MS"/>
              </a:rPr>
              <a:t>b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-5">
                <a:latin typeface="Comic Sans MS"/>
                <a:cs typeface="Comic Sans MS"/>
              </a:rPr>
              <a:t>n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>
                <a:latin typeface="Comic Sans MS"/>
                <a:cs typeface="Comic Sans MS"/>
              </a:rPr>
              <a:t>o </a:t>
            </a:r>
            <a:r>
              <a:rPr dirty="0" sz="1200" spc="-10">
                <a:latin typeface="Comic Sans MS"/>
                <a:cs typeface="Comic Sans MS"/>
              </a:rPr>
              <a:t>Chile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pp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r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M</a:t>
            </a:r>
            <a:r>
              <a:rPr dirty="0" sz="1200" spc="-10">
                <a:latin typeface="Comic Sans MS"/>
                <a:cs typeface="Comic Sans MS"/>
              </a:rPr>
              <a:t>u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-10">
                <a:latin typeface="Comic Sans MS"/>
                <a:cs typeface="Comic Sans MS"/>
              </a:rPr>
              <a:t>hr</a:t>
            </a:r>
            <a:r>
              <a:rPr dirty="0" sz="1200" spc="-20">
                <a:latin typeface="Comic Sans MS"/>
                <a:cs typeface="Comic Sans MS"/>
              </a:rPr>
              <a:t>oo</a:t>
            </a:r>
            <a:r>
              <a:rPr dirty="0" sz="1200" spc="-10">
                <a:latin typeface="Comic Sans MS"/>
                <a:cs typeface="Comic Sans MS"/>
              </a:rPr>
              <a:t>ms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¼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up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70785" y="2759966"/>
            <a:ext cx="2089785" cy="909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200" spc="-10">
                <a:latin typeface="Comic Sans MS"/>
                <a:cs typeface="Comic Sans MS"/>
              </a:rPr>
              <a:t>T</a:t>
            </a:r>
            <a:r>
              <a:rPr dirty="0" sz="1200" spc="-15">
                <a:latin typeface="Comic Sans MS"/>
                <a:cs typeface="Comic Sans MS"/>
              </a:rPr>
              <a:t>o</a:t>
            </a:r>
            <a:r>
              <a:rPr dirty="0" sz="1200" spc="-5">
                <a:latin typeface="Comic Sans MS"/>
                <a:cs typeface="Comic Sans MS"/>
              </a:rPr>
              <a:t>ma</a:t>
            </a:r>
            <a:r>
              <a:rPr dirty="0" sz="1200" spc="5">
                <a:latin typeface="Comic Sans MS"/>
                <a:cs typeface="Comic Sans MS"/>
              </a:rPr>
              <a:t>t</a:t>
            </a:r>
            <a:r>
              <a:rPr dirty="0" sz="1200" spc="-20">
                <a:latin typeface="Comic Sans MS"/>
                <a:cs typeface="Comic Sans MS"/>
              </a:rPr>
              <a:t>oes</a:t>
            </a:r>
            <a:r>
              <a:rPr dirty="0" sz="1200" spc="-5">
                <a:latin typeface="Comic Sans MS"/>
                <a:cs typeface="Comic Sans MS"/>
              </a:rPr>
              <a:t>,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ca</a:t>
            </a:r>
            <a:r>
              <a:rPr dirty="0" sz="1200" spc="-5">
                <a:latin typeface="Comic Sans MS"/>
                <a:cs typeface="Comic Sans MS"/>
              </a:rPr>
              <a:t>nn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d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a</a:t>
            </a:r>
            <a:r>
              <a:rPr dirty="0" sz="1200" spc="-5">
                <a:latin typeface="Comic Sans MS"/>
                <a:cs typeface="Comic Sans MS"/>
              </a:rPr>
              <a:t>n</a:t>
            </a:r>
            <a:r>
              <a:rPr dirty="0" sz="1200">
                <a:latin typeface="Comic Sans MS"/>
                <a:cs typeface="Comic Sans MS"/>
              </a:rPr>
              <a:t>d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p</a:t>
            </a:r>
            <a:r>
              <a:rPr dirty="0" sz="1200" spc="-20">
                <a:latin typeface="Comic Sans MS"/>
                <a:cs typeface="Comic Sans MS"/>
              </a:rPr>
              <a:t>ee</a:t>
            </a:r>
            <a:r>
              <a:rPr dirty="0" sz="1200">
                <a:latin typeface="Comic Sans MS"/>
                <a:cs typeface="Comic Sans MS"/>
              </a:rPr>
              <a:t>l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d</a:t>
            </a:r>
            <a:endParaRPr sz="1200">
              <a:latin typeface="Comic Sans MS"/>
              <a:cs typeface="Comic Sans MS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4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oz</a:t>
            </a:r>
            <a:endParaRPr sz="1200">
              <a:latin typeface="Comic Sans MS"/>
              <a:cs typeface="Comic Sans MS"/>
            </a:endParaRPr>
          </a:p>
          <a:p>
            <a:pPr algn="just" marL="12700" marR="1019175">
              <a:lnSpc>
                <a:spcPct val="100000"/>
              </a:lnSpc>
            </a:pPr>
            <a:r>
              <a:rPr dirty="0" sz="1200" spc="10">
                <a:latin typeface="Comic Sans MS"/>
                <a:cs typeface="Comic Sans MS"/>
              </a:rPr>
              <a:t>A</a:t>
            </a:r>
            <a:r>
              <a:rPr dirty="0" sz="1200" spc="-5">
                <a:latin typeface="Comic Sans MS"/>
                <a:cs typeface="Comic Sans MS"/>
              </a:rPr>
              <a:t>nn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5">
                <a:latin typeface="Comic Sans MS"/>
                <a:cs typeface="Comic Sans MS"/>
              </a:rPr>
              <a:t>tt</a:t>
            </a:r>
            <a:r>
              <a:rPr dirty="0" sz="1200" spc="-10">
                <a:latin typeface="Comic Sans MS"/>
                <a:cs typeface="Comic Sans MS"/>
              </a:rPr>
              <a:t>o</a:t>
            </a:r>
            <a:r>
              <a:rPr dirty="0" sz="1200" spc="-5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S</a:t>
            </a:r>
            <a:r>
              <a:rPr dirty="0" sz="1200" spc="-20">
                <a:latin typeface="Comic Sans MS"/>
                <a:cs typeface="Comic Sans MS"/>
              </a:rPr>
              <a:t>ee</a:t>
            </a:r>
            <a:r>
              <a:rPr dirty="0" sz="1200" spc="-10">
                <a:latin typeface="Comic Sans MS"/>
                <a:cs typeface="Comic Sans MS"/>
              </a:rPr>
              <a:t>d</a:t>
            </a:r>
            <a:r>
              <a:rPr dirty="0" sz="1200" spc="-10">
                <a:latin typeface="Comic Sans MS"/>
                <a:cs typeface="Comic Sans MS"/>
              </a:rPr>
              <a:t>s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F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-10">
                <a:latin typeface="Comic Sans MS"/>
                <a:cs typeface="Comic Sans MS"/>
              </a:rPr>
              <a:t>h</a:t>
            </a:r>
            <a:r>
              <a:rPr dirty="0" sz="1200" spc="25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i</a:t>
            </a:r>
            <a:r>
              <a:rPr dirty="0" sz="1200">
                <a:latin typeface="Comic Sans MS"/>
                <a:cs typeface="Comic Sans MS"/>
              </a:rPr>
              <a:t>la</a:t>
            </a:r>
            <a:r>
              <a:rPr dirty="0" sz="1200" spc="-5">
                <a:latin typeface="Comic Sans MS"/>
                <a:cs typeface="Comic Sans MS"/>
              </a:rPr>
              <a:t>n</a:t>
            </a:r>
            <a:r>
              <a:rPr dirty="0" sz="1200" spc="5">
                <a:latin typeface="Comic Sans MS"/>
                <a:cs typeface="Comic Sans MS"/>
              </a:rPr>
              <a:t>t</a:t>
            </a:r>
            <a:r>
              <a:rPr dirty="0" sz="1200" spc="-5">
                <a:latin typeface="Comic Sans MS"/>
                <a:cs typeface="Comic Sans MS"/>
              </a:rPr>
              <a:t>ro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S</a:t>
            </a:r>
            <a:r>
              <a:rPr dirty="0" sz="1200">
                <a:latin typeface="Comic Sans MS"/>
                <a:cs typeface="Comic Sans MS"/>
              </a:rPr>
              <a:t>al</a:t>
            </a:r>
            <a:r>
              <a:rPr dirty="0" sz="1200">
                <a:latin typeface="Comic Sans MS"/>
                <a:cs typeface="Comic Sans MS"/>
              </a:rPr>
              <a:t>t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5815" y="4451011"/>
            <a:ext cx="4349115" cy="1697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">
              <a:lnSpc>
                <a:spcPct val="100000"/>
              </a:lnSpc>
            </a:pPr>
            <a:r>
              <a:rPr dirty="0" sz="180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1000" spc="-1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000">
                <a:latin typeface="Comic Sans MS"/>
                <a:cs typeface="Comic Sans MS"/>
              </a:rPr>
              <a:t>P</a:t>
            </a:r>
            <a:r>
              <a:rPr dirty="0" sz="1000" spc="10">
                <a:latin typeface="Comic Sans MS"/>
                <a:cs typeface="Comic Sans MS"/>
              </a:rPr>
              <a:t>la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5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5">
                <a:latin typeface="Comic Sans MS"/>
                <a:cs typeface="Comic Sans MS"/>
              </a:rPr>
              <a:t>li</a:t>
            </a:r>
            <a:r>
              <a:rPr dirty="0" sz="1000" spc="-15">
                <a:latin typeface="Comic Sans MS"/>
                <a:cs typeface="Comic Sans MS"/>
              </a:rPr>
              <a:t>v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oil</a:t>
            </a:r>
            <a:r>
              <a:rPr dirty="0" sz="1000" spc="-25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d</a:t>
            </a:r>
            <a:r>
              <a:rPr dirty="0" sz="1000" spc="-30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nn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tto</a:t>
            </a:r>
            <a:r>
              <a:rPr dirty="0" sz="1000" spc="-40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ee</a:t>
            </a:r>
            <a:r>
              <a:rPr dirty="0" sz="1000" spc="5">
                <a:latin typeface="Comic Sans MS"/>
                <a:cs typeface="Comic Sans MS"/>
              </a:rPr>
              <a:t>d</a:t>
            </a:r>
            <a:r>
              <a:rPr dirty="0" sz="1000">
                <a:latin typeface="Comic Sans MS"/>
                <a:cs typeface="Comic Sans MS"/>
              </a:rPr>
              <a:t>s</a:t>
            </a:r>
            <a:r>
              <a:rPr dirty="0" sz="1000" spc="-2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in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a </a:t>
            </a:r>
            <a:r>
              <a:rPr dirty="0" sz="1000" spc="10">
                <a:latin typeface="Comic Sans MS"/>
                <a:cs typeface="Comic Sans MS"/>
              </a:rPr>
              <a:t>la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 spc="-10">
                <a:latin typeface="Comic Sans MS"/>
                <a:cs typeface="Comic Sans MS"/>
              </a:rPr>
              <a:t>g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3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u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3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p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n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15">
                <a:latin typeface="Comic Sans MS"/>
                <a:cs typeface="Comic Sans MS"/>
              </a:rPr>
              <a:t>v</a:t>
            </a:r>
            <a:r>
              <a:rPr dirty="0" sz="1000">
                <a:latin typeface="Comic Sans MS"/>
                <a:cs typeface="Comic Sans MS"/>
              </a:rPr>
              <a:t>er</a:t>
            </a:r>
            <a:r>
              <a:rPr dirty="0" sz="1000" spc="5">
                <a:latin typeface="Comic Sans MS"/>
                <a:cs typeface="Comic Sans MS"/>
              </a:rPr>
              <a:t> m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5">
                <a:latin typeface="Comic Sans MS"/>
                <a:cs typeface="Comic Sans MS"/>
              </a:rPr>
              <a:t>di</a:t>
            </a:r>
            <a:r>
              <a:rPr dirty="0" sz="1000">
                <a:latin typeface="Comic Sans MS"/>
                <a:cs typeface="Comic Sans MS"/>
              </a:rPr>
              <a:t>um</a:t>
            </a:r>
            <a:r>
              <a:rPr dirty="0" sz="1000" spc="-80">
                <a:latin typeface="Comic Sans MS"/>
                <a:cs typeface="Comic Sans MS"/>
              </a:rPr>
              <a:t> 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t.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000" spc="-1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000" spc="-10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5">
                <a:latin typeface="Comic Sans MS"/>
                <a:cs typeface="Comic Sans MS"/>
              </a:rPr>
              <a:t>o</a:t>
            </a:r>
            <a:r>
              <a:rPr dirty="0" sz="1000">
                <a:latin typeface="Comic Sans MS"/>
                <a:cs typeface="Comic Sans MS"/>
              </a:rPr>
              <a:t>k</a:t>
            </a:r>
            <a:r>
              <a:rPr dirty="0" sz="1000" spc="-5">
                <a:latin typeface="Comic Sans MS"/>
                <a:cs typeface="Comic Sans MS"/>
              </a:rPr>
              <a:t> </a:t>
            </a:r>
            <a:r>
              <a:rPr dirty="0" sz="1000" spc="-10">
                <a:latin typeface="Comic Sans MS"/>
                <a:cs typeface="Comic Sans MS"/>
              </a:rPr>
              <a:t>f</a:t>
            </a:r>
            <a:r>
              <a:rPr dirty="0" sz="1000">
                <a:latin typeface="Comic Sans MS"/>
                <a:cs typeface="Comic Sans MS"/>
              </a:rPr>
              <a:t>or</a:t>
            </a:r>
            <a:r>
              <a:rPr dirty="0" sz="1000" spc="-2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ee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m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ute</a:t>
            </a:r>
            <a:r>
              <a:rPr dirty="0" sz="1000" spc="-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-</a:t>
            </a:r>
            <a:r>
              <a:rPr dirty="0" sz="1000" spc="-50">
                <a:latin typeface="Comic Sans MS"/>
                <a:cs typeface="Comic Sans MS"/>
              </a:rPr>
              <a:t> </a:t>
            </a:r>
            <a:r>
              <a:rPr dirty="0" sz="1000" spc="25">
                <a:latin typeface="Comic Sans MS"/>
                <a:cs typeface="Comic Sans MS"/>
              </a:rPr>
              <a:t>w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h</a:t>
            </a:r>
            <a:r>
              <a:rPr dirty="0" sz="1000" spc="-7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oil</a:t>
            </a:r>
            <a:r>
              <a:rPr dirty="0" sz="1000" spc="-2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u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til</a:t>
            </a:r>
            <a:r>
              <a:rPr dirty="0" sz="1000" spc="-2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it</a:t>
            </a:r>
            <a:r>
              <a:rPr dirty="0" sz="1000" spc="-1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tu</a:t>
            </a:r>
            <a:r>
              <a:rPr dirty="0" sz="1000" spc="-5">
                <a:latin typeface="Comic Sans MS"/>
                <a:cs typeface="Comic Sans MS"/>
              </a:rPr>
              <a:t>rn</a:t>
            </a:r>
            <a:r>
              <a:rPr dirty="0" sz="1000">
                <a:latin typeface="Comic Sans MS"/>
                <a:cs typeface="Comic Sans MS"/>
              </a:rPr>
              <a:t>s</a:t>
            </a:r>
            <a:r>
              <a:rPr dirty="0" sz="1000" spc="-25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25">
                <a:latin typeface="Comic Sans MS"/>
                <a:cs typeface="Comic Sans MS"/>
              </a:rPr>
              <a:t>d</a:t>
            </a:r>
            <a:r>
              <a:rPr dirty="0" sz="1000" spc="-10">
                <a:latin typeface="Comic Sans MS"/>
                <a:cs typeface="Comic Sans MS"/>
              </a:rPr>
              <a:t>-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10">
                <a:latin typeface="Comic Sans MS"/>
                <a:cs typeface="Comic Sans MS"/>
              </a:rPr>
              <a:t>r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 spc="-10">
                <a:latin typeface="Comic Sans MS"/>
                <a:cs typeface="Comic Sans MS"/>
              </a:rPr>
              <a:t>g</a:t>
            </a:r>
            <a:r>
              <a:rPr dirty="0" sz="1000">
                <a:latin typeface="Comic Sans MS"/>
                <a:cs typeface="Comic Sans MS"/>
              </a:rPr>
              <a:t>e.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000" spc="-1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000" spc="-5">
                <a:latin typeface="Comic Sans MS"/>
                <a:cs typeface="Comic Sans MS"/>
              </a:rPr>
              <a:t>Str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in</a:t>
            </a:r>
            <a:r>
              <a:rPr dirty="0" sz="1000" spc="-5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ee</a:t>
            </a:r>
            <a:r>
              <a:rPr dirty="0" sz="1000" spc="5">
                <a:latin typeface="Comic Sans MS"/>
                <a:cs typeface="Comic Sans MS"/>
              </a:rPr>
              <a:t>d</a:t>
            </a:r>
            <a:r>
              <a:rPr dirty="0" sz="1000">
                <a:latin typeface="Comic Sans MS"/>
                <a:cs typeface="Comic Sans MS"/>
              </a:rPr>
              <a:t>s out</a:t>
            </a:r>
            <a:r>
              <a:rPr dirty="0" sz="1000" spc="-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of</a:t>
            </a:r>
            <a:r>
              <a:rPr dirty="0" sz="1000" spc="-2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oi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,</a:t>
            </a:r>
            <a:r>
              <a:rPr dirty="0" sz="1000" spc="-30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etu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n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oil</a:t>
            </a:r>
            <a:r>
              <a:rPr dirty="0" sz="1000" spc="-2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to</a:t>
            </a:r>
            <a:r>
              <a:rPr dirty="0" sz="1000" spc="-15">
                <a:latin typeface="Comic Sans MS"/>
                <a:cs typeface="Comic Sans MS"/>
              </a:rPr>
              <a:t> p</a:t>
            </a:r>
            <a:r>
              <a:rPr dirty="0" sz="1000" spc="10">
                <a:latin typeface="Comic Sans MS"/>
                <a:cs typeface="Comic Sans MS"/>
              </a:rPr>
              <a:t>an</a:t>
            </a:r>
            <a:r>
              <a:rPr dirty="0" sz="100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000" spc="-1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000" spc="-20">
                <a:latin typeface="Comic Sans MS"/>
                <a:cs typeface="Comic Sans MS"/>
              </a:rPr>
              <a:t>A</a:t>
            </a:r>
            <a:r>
              <a:rPr dirty="0" sz="1000" spc="5">
                <a:latin typeface="Comic Sans MS"/>
                <a:cs typeface="Comic Sans MS"/>
              </a:rPr>
              <a:t>d</a:t>
            </a:r>
            <a:r>
              <a:rPr dirty="0" sz="1000">
                <a:latin typeface="Comic Sans MS"/>
                <a:cs typeface="Comic Sans MS"/>
              </a:rPr>
              <a:t>d onions</a:t>
            </a:r>
            <a:r>
              <a:rPr dirty="0" sz="1000" spc="-25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d</a:t>
            </a:r>
            <a:r>
              <a:rPr dirty="0" sz="1000" spc="-25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c</a:t>
            </a:r>
            <a:r>
              <a:rPr dirty="0" sz="1000" spc="-5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3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p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15">
                <a:latin typeface="Comic Sans MS"/>
                <a:cs typeface="Comic Sans MS"/>
              </a:rPr>
              <a:t>pp</a:t>
            </a:r>
            <a:r>
              <a:rPr dirty="0" sz="1000">
                <a:latin typeface="Comic Sans MS"/>
                <a:cs typeface="Comic Sans MS"/>
              </a:rPr>
              <a:t>er</a:t>
            </a:r>
            <a:r>
              <a:rPr dirty="0" sz="1000" spc="5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d</a:t>
            </a:r>
            <a:r>
              <a:rPr dirty="0" sz="1000" spc="-30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uté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 spc="-10">
                <a:latin typeface="Comic Sans MS"/>
                <a:cs typeface="Comic Sans MS"/>
              </a:rPr>
              <a:t>f</a:t>
            </a:r>
            <a:r>
              <a:rPr dirty="0" sz="1000">
                <a:latin typeface="Comic Sans MS"/>
                <a:cs typeface="Comic Sans MS"/>
              </a:rPr>
              <a:t>or</a:t>
            </a:r>
            <a:r>
              <a:rPr dirty="0" sz="1000" spc="-2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2</a:t>
            </a:r>
            <a:r>
              <a:rPr dirty="0" sz="1000" spc="2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to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3</a:t>
            </a:r>
            <a:r>
              <a:rPr dirty="0" sz="1000" spc="-5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m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ute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000" spc="-1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000" spc="-20">
                <a:latin typeface="Comic Sans MS"/>
                <a:cs typeface="Comic Sans MS"/>
              </a:rPr>
              <a:t>A</a:t>
            </a:r>
            <a:r>
              <a:rPr dirty="0" sz="1000" spc="5">
                <a:latin typeface="Comic Sans MS"/>
                <a:cs typeface="Comic Sans MS"/>
              </a:rPr>
              <a:t>d</a:t>
            </a:r>
            <a:r>
              <a:rPr dirty="0" sz="1000">
                <a:latin typeface="Comic Sans MS"/>
                <a:cs typeface="Comic Sans MS"/>
              </a:rPr>
              <a:t>d </a:t>
            </a:r>
            <a:r>
              <a:rPr dirty="0" sz="1000" spc="-15">
                <a:latin typeface="Comic Sans MS"/>
                <a:cs typeface="Comic Sans MS"/>
              </a:rPr>
              <a:t>p</a:t>
            </a:r>
            <a:r>
              <a:rPr dirty="0" sz="1000">
                <a:latin typeface="Comic Sans MS"/>
                <a:cs typeface="Comic Sans MS"/>
              </a:rPr>
              <a:t>ee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ed</a:t>
            </a:r>
            <a:r>
              <a:rPr dirty="0" sz="1000" spc="-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to</a:t>
            </a:r>
            <a:r>
              <a:rPr dirty="0" sz="1000" spc="5">
                <a:latin typeface="Comic Sans MS"/>
                <a:cs typeface="Comic Sans MS"/>
              </a:rPr>
              <a:t>m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toe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,</a:t>
            </a:r>
            <a:r>
              <a:rPr dirty="0" sz="1000" spc="-55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onut</a:t>
            </a:r>
            <a:r>
              <a:rPr dirty="0" sz="1000" spc="-55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m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 spc="5">
                <a:latin typeface="Comic Sans MS"/>
                <a:cs typeface="Comic Sans MS"/>
              </a:rPr>
              <a:t>k</a:t>
            </a:r>
            <a:r>
              <a:rPr dirty="0" sz="1000">
                <a:latin typeface="Comic Sans MS"/>
                <a:cs typeface="Comic Sans MS"/>
              </a:rPr>
              <a:t>,</a:t>
            </a:r>
            <a:r>
              <a:rPr dirty="0" sz="1000" spc="-5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 spc="10">
                <a:latin typeface="Comic Sans MS"/>
                <a:cs typeface="Comic Sans MS"/>
              </a:rPr>
              <a:t>al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35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d</a:t>
            </a:r>
            <a:r>
              <a:rPr dirty="0" sz="1000" spc="-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5">
                <a:latin typeface="Comic Sans MS"/>
                <a:cs typeface="Comic Sans MS"/>
              </a:rPr>
              <a:t>m</a:t>
            </a:r>
            <a:r>
              <a:rPr dirty="0" sz="1000" spc="-15">
                <a:latin typeface="Comic Sans MS"/>
                <a:cs typeface="Comic Sans MS"/>
              </a:rPr>
              <a:t>p</a:t>
            </a:r>
            <a:r>
              <a:rPr dirty="0" sz="100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000" spc="-1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000" spc="-10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15">
                <a:latin typeface="Comic Sans MS"/>
                <a:cs typeface="Comic Sans MS"/>
              </a:rPr>
              <a:t>v</a:t>
            </a:r>
            <a:r>
              <a:rPr dirty="0" sz="1000">
                <a:latin typeface="Comic Sans MS"/>
                <a:cs typeface="Comic Sans MS"/>
              </a:rPr>
              <a:t>er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d</a:t>
            </a:r>
            <a:r>
              <a:rPr dirty="0" sz="1000" spc="-30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5">
                <a:latin typeface="Comic Sans MS"/>
                <a:cs typeface="Comic Sans MS"/>
              </a:rPr>
              <a:t>o</a:t>
            </a:r>
            <a:r>
              <a:rPr dirty="0" sz="1000">
                <a:latin typeface="Comic Sans MS"/>
                <a:cs typeface="Comic Sans MS"/>
              </a:rPr>
              <a:t>k</a:t>
            </a:r>
            <a:r>
              <a:rPr dirty="0" sz="1000" spc="-30">
                <a:latin typeface="Comic Sans MS"/>
                <a:cs typeface="Comic Sans MS"/>
              </a:rPr>
              <a:t> </a:t>
            </a:r>
            <a:r>
              <a:rPr dirty="0" sz="1000" spc="-10">
                <a:latin typeface="Comic Sans MS"/>
                <a:cs typeface="Comic Sans MS"/>
              </a:rPr>
              <a:t>f</a:t>
            </a:r>
            <a:r>
              <a:rPr dirty="0" sz="1000">
                <a:latin typeface="Comic Sans MS"/>
                <a:cs typeface="Comic Sans MS"/>
              </a:rPr>
              <a:t>or</a:t>
            </a:r>
            <a:r>
              <a:rPr dirty="0" sz="1000" spc="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3</a:t>
            </a:r>
            <a:r>
              <a:rPr dirty="0" sz="1000" spc="-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to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5</a:t>
            </a:r>
            <a:r>
              <a:rPr dirty="0" sz="1000" spc="-5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m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ute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,</a:t>
            </a:r>
            <a:r>
              <a:rPr dirty="0" sz="1000" spc="-3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u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til</a:t>
            </a:r>
            <a:r>
              <a:rPr dirty="0" sz="1000" spc="-2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5">
                <a:latin typeface="Comic Sans MS"/>
                <a:cs typeface="Comic Sans MS"/>
              </a:rPr>
              <a:t>m</a:t>
            </a:r>
            <a:r>
              <a:rPr dirty="0" sz="1000">
                <a:latin typeface="Comic Sans MS"/>
                <a:cs typeface="Comic Sans MS"/>
              </a:rPr>
              <a:t>p</a:t>
            </a:r>
            <a:r>
              <a:rPr dirty="0" sz="1000" spc="-50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10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ou</a:t>
            </a:r>
            <a:r>
              <a:rPr dirty="0" sz="1000" spc="-10">
                <a:latin typeface="Comic Sans MS"/>
                <a:cs typeface="Comic Sans MS"/>
              </a:rPr>
              <a:t>gh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y</a:t>
            </a:r>
            <a:r>
              <a:rPr dirty="0" sz="1000" spc="-35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5">
                <a:latin typeface="Comic Sans MS"/>
                <a:cs typeface="Comic Sans MS"/>
              </a:rPr>
              <a:t>o</a:t>
            </a:r>
            <a:r>
              <a:rPr dirty="0" sz="1000" spc="5">
                <a:latin typeface="Comic Sans MS"/>
                <a:cs typeface="Comic Sans MS"/>
              </a:rPr>
              <a:t>k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5">
                <a:latin typeface="Comic Sans MS"/>
                <a:cs typeface="Comic Sans MS"/>
              </a:rPr>
              <a:t>d</a:t>
            </a:r>
            <a:r>
              <a:rPr dirty="0" sz="100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000" spc="-1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000" spc="-5">
                <a:latin typeface="Comic Sans MS"/>
                <a:cs typeface="Comic Sans MS"/>
              </a:rPr>
              <a:t>St</a:t>
            </a:r>
            <a:r>
              <a:rPr dirty="0" sz="1000" spc="5">
                <a:latin typeface="Comic Sans MS"/>
                <a:cs typeface="Comic Sans MS"/>
              </a:rPr>
              <a:t>i</a:t>
            </a:r>
            <a:r>
              <a:rPr dirty="0" sz="1000">
                <a:latin typeface="Comic Sans MS"/>
                <a:cs typeface="Comic Sans MS"/>
              </a:rPr>
              <a:t>r</a:t>
            </a:r>
            <a:r>
              <a:rPr dirty="0" sz="1000" spc="-4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in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 spc="-10">
                <a:latin typeface="Comic Sans MS"/>
                <a:cs typeface="Comic Sans MS"/>
              </a:rPr>
              <a:t>f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h</a:t>
            </a:r>
            <a:r>
              <a:rPr dirty="0" sz="1000" spc="5">
                <a:latin typeface="Comic Sans MS"/>
                <a:cs typeface="Comic Sans MS"/>
              </a:rPr>
              <a:t> m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 spc="10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ed</a:t>
            </a:r>
            <a:r>
              <a:rPr dirty="0" sz="1000" spc="-55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10">
                <a:latin typeface="Comic Sans MS"/>
                <a:cs typeface="Comic Sans MS"/>
              </a:rPr>
              <a:t>la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90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j</a:t>
            </a:r>
            <a:r>
              <a:rPr dirty="0" sz="1000" spc="5">
                <a:latin typeface="Comic Sans MS"/>
                <a:cs typeface="Comic Sans MS"/>
              </a:rPr>
              <a:t>u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10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be</a:t>
            </a:r>
            <a:r>
              <a:rPr dirty="0" sz="1000" spc="-10">
                <a:latin typeface="Comic Sans MS"/>
                <a:cs typeface="Comic Sans MS"/>
              </a:rPr>
              <a:t>f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10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15">
                <a:latin typeface="Comic Sans MS"/>
                <a:cs typeface="Comic Sans MS"/>
              </a:rPr>
              <a:t> s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 spc="-15">
                <a:latin typeface="Comic Sans MS"/>
                <a:cs typeface="Comic Sans MS"/>
              </a:rPr>
              <a:t>v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 spc="-10">
                <a:latin typeface="Comic Sans MS"/>
                <a:cs typeface="Comic Sans MS"/>
              </a:rPr>
              <a:t>g</a:t>
            </a:r>
            <a:r>
              <a:rPr dirty="0" sz="100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858000"/>
            <a:ext cx="7772400" cy="740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922526" y="8021449"/>
            <a:ext cx="4101465" cy="1129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985">
              <a:lnSpc>
                <a:spcPct val="130000"/>
              </a:lnSpc>
            </a:pP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Did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2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4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12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8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yp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hrim</a:t>
            </a:r>
            <a:r>
              <a:rPr dirty="0" sz="1200" spc="25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?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os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ut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6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ut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he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hrim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 spc="5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200" spc="15">
                <a:solidFill>
                  <a:srgbClr val="585858"/>
                </a:solidFill>
                <a:latin typeface="Comic Sans MS"/>
                <a:cs typeface="Comic Sans MS"/>
              </a:rPr>
              <a:t> w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3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6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1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!</a:t>
            </a:r>
            <a:endParaRPr sz="1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hrimp</a:t>
            </a:r>
            <a:r>
              <a:rPr dirty="0" sz="1200" spc="-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2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ca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ri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,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ut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hi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-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on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endParaRPr sz="1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hy</a:t>
            </a:r>
            <a:r>
              <a:rPr dirty="0" sz="1200" spc="-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!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1632" y="9669470"/>
            <a:ext cx="400748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dirty="0" sz="1050" spc="-3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dirty="0" sz="1050" spc="3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 spc="2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2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ww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w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.f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4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ki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d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.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u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638" y="1370277"/>
            <a:ext cx="2287270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8800"/>
              </a:lnSpc>
            </a:pPr>
            <a:r>
              <a:rPr dirty="0" sz="1000">
                <a:latin typeface="Idolwild"/>
                <a:cs typeface="Idolwild"/>
              </a:rPr>
              <a:t>Serving</a:t>
            </a:r>
            <a:r>
              <a:rPr dirty="0" sz="1000" spc="-4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Size</a:t>
            </a:r>
            <a:r>
              <a:rPr dirty="0" sz="1000" spc="-3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for</a:t>
            </a:r>
            <a:r>
              <a:rPr dirty="0" sz="1000" spc="-2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1500</a:t>
            </a:r>
            <a:r>
              <a:rPr dirty="0" sz="1000" spc="-3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calories/day</a:t>
            </a:r>
            <a:r>
              <a:rPr dirty="0" sz="1000" spc="-1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Plan</a:t>
            </a:r>
            <a:r>
              <a:rPr dirty="0" sz="1000">
                <a:latin typeface="Idolwild"/>
                <a:cs typeface="Idolwild"/>
              </a:rPr>
              <a:t> Total</a:t>
            </a:r>
            <a:r>
              <a:rPr dirty="0" sz="1000" spc="-3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Calories</a:t>
            </a:r>
            <a:r>
              <a:rPr dirty="0" sz="1000" spc="-4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in</a:t>
            </a:r>
            <a:r>
              <a:rPr dirty="0" sz="1000" spc="-1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this</a:t>
            </a:r>
            <a:r>
              <a:rPr dirty="0" sz="1000" spc="-2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Meal:</a:t>
            </a:r>
            <a:r>
              <a:rPr dirty="0" sz="1000" spc="-15">
                <a:latin typeface="Idolwild"/>
                <a:cs typeface="Idolwild"/>
              </a:rPr>
              <a:t> </a:t>
            </a:r>
            <a:r>
              <a:rPr dirty="0" sz="1000" spc="-5">
                <a:latin typeface="Idolwild"/>
                <a:cs typeface="Idolwild"/>
              </a:rPr>
              <a:t>51</a:t>
            </a:r>
            <a:r>
              <a:rPr dirty="0" sz="1000">
                <a:latin typeface="Idolwild"/>
                <a:cs typeface="Idolwild"/>
              </a:rPr>
              <a:t>2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10103" y="1586938"/>
            <a:ext cx="19215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Idolwild"/>
                <a:cs typeface="Idolwild"/>
              </a:rPr>
              <a:t>Preparation</a:t>
            </a:r>
            <a:r>
              <a:rPr dirty="0" sz="1000" spc="-6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Key:</a:t>
            </a:r>
            <a:r>
              <a:rPr dirty="0" sz="1000" spc="-20">
                <a:latin typeface="Idolwild"/>
                <a:cs typeface="Idolwild"/>
              </a:rPr>
              <a:t> </a:t>
            </a:r>
            <a:r>
              <a:rPr dirty="0" sz="100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dirty="0" sz="1000" spc="-15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dirty="0" sz="100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300215" y="7973568"/>
            <a:ext cx="1283208" cy="1560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00015" y="2868167"/>
            <a:ext cx="2752343" cy="17952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5175" y="7729728"/>
            <a:ext cx="1578864" cy="21610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Keser</dc:creator>
  <dc:title>PowerPoint Presentation</dc:title>
  <dcterms:created xsi:type="dcterms:W3CDTF">2015-10-05T15:56:42Z</dcterms:created>
  <dcterms:modified xsi:type="dcterms:W3CDTF">2015-10-05T15:56:42Z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2015-02-18T00:00:00Z</vt:filetime>
  </property>
  <property fmtid="{D5CDD505-2E9C-101B-9397-08002B2CF9AE}" pid="3" name="LastSaved">
    <vt:filetime>2015-10-05T00:00:00Z</vt:filetime>
  </property>
</Properties>
</file>