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5813" y="0"/>
            <a:ext cx="7756586" cy="1004258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hyperlink" Target="http://www.fit4kidz.us/" TargetMode="External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png"/><Relationship Id="rId7" Type="http://schemas.openxmlformats.org/officeDocument/2006/relationships/notesSlide" Target="../notesSlides/notesSlide1.xml"/><Relationship Id="rId8" Type="http://schemas.openxmlformats.org/officeDocument/2006/relationships/slide" Target="slide1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38245" y="1985853"/>
            <a:ext cx="177990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 b="1">
                <a:solidFill>
                  <a:srgbClr val="585858"/>
                </a:solidFill>
                <a:latin typeface="Idolwild"/>
                <a:cs typeface="Idolwild"/>
              </a:rPr>
              <a:t>Sesame</a:t>
            </a:r>
            <a:r>
              <a:rPr dirty="0" sz="2400" spc="-5" b="1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dirty="0" sz="2400" spc="-15" b="1">
                <a:solidFill>
                  <a:srgbClr val="585858"/>
                </a:solidFill>
                <a:latin typeface="Idolwild"/>
                <a:cs typeface="Idolwild"/>
              </a:rPr>
              <a:t>Tofu</a:t>
            </a:r>
            <a:endParaRPr sz="2400">
              <a:latin typeface="Idolwild"/>
              <a:cs typeface="Idolwi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343" y="2432079"/>
            <a:ext cx="2214245" cy="1851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140"/>
              </a:lnSpc>
            </a:pPr>
            <a:r>
              <a:rPr dirty="0" sz="1800">
                <a:solidFill>
                  <a:srgbClr val="29B5EC"/>
                </a:solidFill>
                <a:latin typeface="Idolwild"/>
                <a:cs typeface="Idolwild"/>
              </a:rPr>
              <a:t>INGREDIENTS</a:t>
            </a:r>
            <a:endParaRPr sz="1800">
              <a:latin typeface="Idolwild"/>
              <a:cs typeface="Idolwild"/>
            </a:endParaRPr>
          </a:p>
          <a:p>
            <a:pPr marL="24765" marR="5080">
              <a:lnSpc>
                <a:spcPts val="1430"/>
              </a:lnSpc>
              <a:spcBef>
                <a:spcPts val="35"/>
              </a:spcBef>
            </a:pPr>
            <a:r>
              <a:rPr dirty="0" sz="1200" spc="10">
                <a:latin typeface="Comic Sans MS"/>
                <a:cs typeface="Comic Sans MS"/>
              </a:rPr>
              <a:t>R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>
                <a:latin typeface="Comic Sans MS"/>
                <a:cs typeface="Comic Sans MS"/>
              </a:rPr>
              <a:t>d</a:t>
            </a:r>
            <a:r>
              <a:rPr dirty="0" sz="1200" spc="-10">
                <a:latin typeface="Comic Sans MS"/>
                <a:cs typeface="Comic Sans MS"/>
              </a:rPr>
              <a:t> </a:t>
            </a:r>
            <a:r>
              <a:rPr dirty="0" sz="1200" spc="15">
                <a:latin typeface="Comic Sans MS"/>
                <a:cs typeface="Comic Sans MS"/>
              </a:rPr>
              <a:t>w</a:t>
            </a:r>
            <a:r>
              <a:rPr dirty="0" sz="1200" spc="-5">
                <a:latin typeface="Comic Sans MS"/>
                <a:cs typeface="Comic Sans MS"/>
              </a:rPr>
              <a:t>in</a:t>
            </a:r>
            <a:r>
              <a:rPr dirty="0" sz="1200" spc="-10">
                <a:latin typeface="Comic Sans MS"/>
                <a:cs typeface="Comic Sans MS"/>
              </a:rPr>
              <a:t>e</a:t>
            </a:r>
            <a:r>
              <a:rPr dirty="0" sz="1200" spc="-10">
                <a:latin typeface="Comic Sans MS"/>
                <a:cs typeface="Comic Sans MS"/>
              </a:rPr>
              <a:t> v</a:t>
            </a:r>
            <a:r>
              <a:rPr dirty="0" sz="1200" spc="-5">
                <a:latin typeface="Comic Sans MS"/>
                <a:cs typeface="Comic Sans MS"/>
              </a:rPr>
              <a:t>in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 spc="-5">
                <a:latin typeface="Comic Sans MS"/>
                <a:cs typeface="Comic Sans MS"/>
              </a:rPr>
              <a:t>ga</a:t>
            </a:r>
            <a:r>
              <a:rPr dirty="0" sz="1200">
                <a:latin typeface="Comic Sans MS"/>
                <a:cs typeface="Comic Sans MS"/>
              </a:rPr>
              <a:t>r</a:t>
            </a:r>
            <a:r>
              <a:rPr dirty="0" sz="1200" spc="3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1</a:t>
            </a:r>
            <a:r>
              <a:rPr dirty="0" sz="1200" spc="-15">
                <a:latin typeface="Comic Sans MS"/>
                <a:cs typeface="Comic Sans MS"/>
              </a:rPr>
              <a:t> </a:t>
            </a:r>
            <a:r>
              <a:rPr dirty="0" sz="1200" spc="-10">
                <a:latin typeface="Comic Sans MS"/>
                <a:cs typeface="Comic Sans MS"/>
              </a:rPr>
              <a:t>T</a:t>
            </a:r>
            <a:r>
              <a:rPr dirty="0" sz="1200" spc="-5">
                <a:latin typeface="Comic Sans MS"/>
                <a:cs typeface="Comic Sans MS"/>
              </a:rPr>
              <a:t>b</a:t>
            </a:r>
            <a:r>
              <a:rPr dirty="0" sz="1200" spc="-5">
                <a:latin typeface="Comic Sans MS"/>
                <a:cs typeface="Comic Sans MS"/>
              </a:rPr>
              <a:t>l</a:t>
            </a:r>
            <a:r>
              <a:rPr dirty="0" sz="1200" spc="-10">
                <a:latin typeface="Comic Sans MS"/>
                <a:cs typeface="Comic Sans MS"/>
              </a:rPr>
              <a:t> C</a:t>
            </a:r>
            <a:r>
              <a:rPr dirty="0" sz="1200" spc="-25">
                <a:latin typeface="Comic Sans MS"/>
                <a:cs typeface="Comic Sans MS"/>
              </a:rPr>
              <a:t>o</a:t>
            </a:r>
            <a:r>
              <a:rPr dirty="0" sz="1200" spc="-20">
                <a:latin typeface="Comic Sans MS"/>
                <a:cs typeface="Comic Sans MS"/>
              </a:rPr>
              <a:t>o</a:t>
            </a:r>
            <a:r>
              <a:rPr dirty="0" sz="1200">
                <a:latin typeface="Comic Sans MS"/>
                <a:cs typeface="Comic Sans MS"/>
              </a:rPr>
              <a:t>ki</a:t>
            </a:r>
            <a:r>
              <a:rPr dirty="0" sz="1200" spc="-5">
                <a:latin typeface="Comic Sans MS"/>
                <a:cs typeface="Comic Sans MS"/>
              </a:rPr>
              <a:t>n</a:t>
            </a:r>
            <a:r>
              <a:rPr dirty="0" sz="1200" spc="-10">
                <a:latin typeface="Comic Sans MS"/>
                <a:cs typeface="Comic Sans MS"/>
              </a:rPr>
              <a:t>g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 spc="-20">
                <a:latin typeface="Comic Sans MS"/>
                <a:cs typeface="Comic Sans MS"/>
              </a:rPr>
              <a:t>o</a:t>
            </a:r>
            <a:r>
              <a:rPr dirty="0" sz="1200" spc="-5">
                <a:latin typeface="Comic Sans MS"/>
                <a:cs typeface="Comic Sans MS"/>
              </a:rPr>
              <a:t>i</a:t>
            </a:r>
            <a:r>
              <a:rPr dirty="0" sz="1200" spc="5">
                <a:latin typeface="Comic Sans MS"/>
                <a:cs typeface="Comic Sans MS"/>
              </a:rPr>
              <a:t>l</a:t>
            </a:r>
            <a:r>
              <a:rPr dirty="0" sz="1200" spc="-5">
                <a:latin typeface="Comic Sans MS"/>
                <a:cs typeface="Comic Sans MS"/>
              </a:rPr>
              <a:t>,</a:t>
            </a:r>
            <a:r>
              <a:rPr dirty="0" sz="1200">
                <a:latin typeface="Comic Sans MS"/>
                <a:cs typeface="Comic Sans MS"/>
              </a:rPr>
              <a:t> </a:t>
            </a:r>
            <a:r>
              <a:rPr dirty="0" sz="1200" spc="-10">
                <a:latin typeface="Comic Sans MS"/>
                <a:cs typeface="Comic Sans MS"/>
              </a:rPr>
              <a:t>p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 spc="-5">
                <a:latin typeface="Comic Sans MS"/>
                <a:cs typeface="Comic Sans MS"/>
              </a:rPr>
              <a:t>a</a:t>
            </a:r>
            <a:r>
              <a:rPr dirty="0" sz="1200" spc="-5">
                <a:latin typeface="Comic Sans MS"/>
                <a:cs typeface="Comic Sans MS"/>
              </a:rPr>
              <a:t>n</a:t>
            </a:r>
            <a:r>
              <a:rPr dirty="0" sz="1200">
                <a:latin typeface="Comic Sans MS"/>
                <a:cs typeface="Comic Sans MS"/>
              </a:rPr>
              <a:t>ut</a:t>
            </a:r>
            <a:r>
              <a:rPr dirty="0" sz="1200" spc="-5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>
                <a:latin typeface="Comic Sans MS"/>
                <a:cs typeface="Comic Sans MS"/>
              </a:rPr>
              <a:t> </a:t>
            </a:r>
            <a:r>
              <a:rPr dirty="0" sz="1200" spc="-10">
                <a:latin typeface="Comic Sans MS"/>
                <a:cs typeface="Comic Sans MS"/>
              </a:rPr>
              <a:t>¾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 spc="10">
                <a:latin typeface="Comic Sans MS"/>
                <a:cs typeface="Comic Sans MS"/>
              </a:rPr>
              <a:t>t</a:t>
            </a:r>
            <a:r>
              <a:rPr dirty="0" sz="1200" spc="-20">
                <a:latin typeface="Comic Sans MS"/>
                <a:cs typeface="Comic Sans MS"/>
              </a:rPr>
              <a:t>s</a:t>
            </a:r>
            <a:r>
              <a:rPr dirty="0" sz="1200" spc="-10">
                <a:latin typeface="Comic Sans MS"/>
                <a:cs typeface="Comic Sans MS"/>
              </a:rPr>
              <a:t>p</a:t>
            </a:r>
            <a:r>
              <a:rPr dirty="0" sz="1200" spc="-5">
                <a:latin typeface="Comic Sans MS"/>
                <a:cs typeface="Comic Sans MS"/>
              </a:rPr>
              <a:t> </a:t>
            </a:r>
            <a:r>
              <a:rPr dirty="0" sz="1200" spc="10">
                <a:latin typeface="Comic Sans MS"/>
                <a:cs typeface="Comic Sans MS"/>
              </a:rPr>
              <a:t>B</a:t>
            </a:r>
            <a:r>
              <a:rPr dirty="0" sz="1200" spc="-5">
                <a:latin typeface="Comic Sans MS"/>
                <a:cs typeface="Comic Sans MS"/>
              </a:rPr>
              <a:t>r</a:t>
            </a:r>
            <a:r>
              <a:rPr dirty="0" sz="1200" spc="-10">
                <a:latin typeface="Comic Sans MS"/>
                <a:cs typeface="Comic Sans MS"/>
              </a:rPr>
              <a:t>o</a:t>
            </a:r>
            <a:r>
              <a:rPr dirty="0" sz="1200" spc="15">
                <a:latin typeface="Comic Sans MS"/>
                <a:cs typeface="Comic Sans MS"/>
              </a:rPr>
              <a:t>w</a:t>
            </a:r>
            <a:r>
              <a:rPr dirty="0" sz="1200">
                <a:latin typeface="Comic Sans MS"/>
                <a:cs typeface="Comic Sans MS"/>
              </a:rPr>
              <a:t>n</a:t>
            </a:r>
            <a:r>
              <a:rPr dirty="0" sz="1200" spc="-3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ri</a:t>
            </a:r>
            <a:r>
              <a:rPr dirty="0" sz="1200" spc="5">
                <a:latin typeface="Comic Sans MS"/>
                <a:cs typeface="Comic Sans MS"/>
              </a:rPr>
              <a:t>c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 spc="-5">
                <a:latin typeface="Comic Sans MS"/>
                <a:cs typeface="Comic Sans MS"/>
              </a:rPr>
              <a:t>,</a:t>
            </a:r>
            <a:r>
              <a:rPr dirty="0" sz="1200" spc="25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u</a:t>
            </a:r>
            <a:r>
              <a:rPr dirty="0" sz="1200" spc="-5">
                <a:latin typeface="Comic Sans MS"/>
                <a:cs typeface="Comic Sans MS"/>
              </a:rPr>
              <a:t>n</a:t>
            </a:r>
            <a:r>
              <a:rPr dirty="0" sz="1200" spc="-5">
                <a:latin typeface="Comic Sans MS"/>
                <a:cs typeface="Comic Sans MS"/>
              </a:rPr>
              <a:t>c</a:t>
            </a:r>
            <a:r>
              <a:rPr dirty="0" sz="1200" spc="-20">
                <a:latin typeface="Comic Sans MS"/>
                <a:cs typeface="Comic Sans MS"/>
              </a:rPr>
              <a:t>oo</a:t>
            </a:r>
            <a:r>
              <a:rPr dirty="0" sz="1200" spc="-10">
                <a:latin typeface="Comic Sans MS"/>
                <a:cs typeface="Comic Sans MS"/>
              </a:rPr>
              <a:t>k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>
                <a:latin typeface="Comic Sans MS"/>
                <a:cs typeface="Comic Sans MS"/>
              </a:rPr>
              <a:t>d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>
                <a:latin typeface="Comic Sans MS"/>
                <a:cs typeface="Comic Sans MS"/>
              </a:rPr>
              <a:t> 4</a:t>
            </a:r>
            <a:r>
              <a:rPr dirty="0" sz="1200" spc="10">
                <a:latin typeface="Comic Sans MS"/>
                <a:cs typeface="Comic Sans MS"/>
              </a:rPr>
              <a:t> </a:t>
            </a:r>
            <a:r>
              <a:rPr dirty="0" sz="1200" spc="-10">
                <a:latin typeface="Comic Sans MS"/>
                <a:cs typeface="Comic Sans MS"/>
              </a:rPr>
              <a:t>½</a:t>
            </a:r>
            <a:r>
              <a:rPr dirty="0" sz="1200" spc="15">
                <a:latin typeface="Comic Sans MS"/>
                <a:cs typeface="Comic Sans MS"/>
              </a:rPr>
              <a:t> </a:t>
            </a:r>
            <a:r>
              <a:rPr dirty="0" sz="1200" spc="-10">
                <a:latin typeface="Comic Sans MS"/>
                <a:cs typeface="Comic Sans MS"/>
              </a:rPr>
              <a:t>T</a:t>
            </a:r>
            <a:r>
              <a:rPr dirty="0" sz="1200" spc="-5">
                <a:latin typeface="Comic Sans MS"/>
                <a:cs typeface="Comic Sans MS"/>
              </a:rPr>
              <a:t>b</a:t>
            </a:r>
            <a:r>
              <a:rPr dirty="0" sz="1200" spc="-5">
                <a:latin typeface="Comic Sans MS"/>
                <a:cs typeface="Comic Sans MS"/>
              </a:rPr>
              <a:t>l</a:t>
            </a:r>
            <a:r>
              <a:rPr dirty="0" sz="1200" spc="-10">
                <a:latin typeface="Comic Sans MS"/>
                <a:cs typeface="Comic Sans MS"/>
              </a:rPr>
              <a:t> W</a:t>
            </a:r>
            <a:r>
              <a:rPr dirty="0" sz="1200" spc="-20">
                <a:latin typeface="Comic Sans MS"/>
                <a:cs typeface="Comic Sans MS"/>
              </a:rPr>
              <a:t>o</a:t>
            </a:r>
            <a:r>
              <a:rPr dirty="0" sz="1200" spc="-5">
                <a:latin typeface="Comic Sans MS"/>
                <a:cs typeface="Comic Sans MS"/>
              </a:rPr>
              <a:t>n</a:t>
            </a:r>
            <a:r>
              <a:rPr dirty="0" sz="1200" spc="5">
                <a:latin typeface="Comic Sans MS"/>
                <a:cs typeface="Comic Sans MS"/>
              </a:rPr>
              <a:t>t</a:t>
            </a:r>
            <a:r>
              <a:rPr dirty="0" sz="1200" spc="-20">
                <a:latin typeface="Comic Sans MS"/>
                <a:cs typeface="Comic Sans MS"/>
              </a:rPr>
              <a:t>o</a:t>
            </a:r>
            <a:r>
              <a:rPr dirty="0" sz="1200">
                <a:latin typeface="Comic Sans MS"/>
                <a:cs typeface="Comic Sans MS"/>
              </a:rPr>
              <a:t>n</a:t>
            </a:r>
            <a:r>
              <a:rPr dirty="0" sz="1200" spc="-5">
                <a:latin typeface="Comic Sans MS"/>
                <a:cs typeface="Comic Sans MS"/>
              </a:rPr>
              <a:t> </a:t>
            </a:r>
            <a:r>
              <a:rPr dirty="0" sz="1200" spc="15">
                <a:latin typeface="Comic Sans MS"/>
                <a:cs typeface="Comic Sans MS"/>
              </a:rPr>
              <a:t>w</a:t>
            </a:r>
            <a:r>
              <a:rPr dirty="0" sz="1200" spc="-5">
                <a:latin typeface="Comic Sans MS"/>
                <a:cs typeface="Comic Sans MS"/>
              </a:rPr>
              <a:t>r</a:t>
            </a:r>
            <a:r>
              <a:rPr dirty="0" sz="1200" spc="5">
                <a:latin typeface="Comic Sans MS"/>
                <a:cs typeface="Comic Sans MS"/>
              </a:rPr>
              <a:t>a</a:t>
            </a:r>
            <a:r>
              <a:rPr dirty="0" sz="1200" spc="-10">
                <a:latin typeface="Comic Sans MS"/>
                <a:cs typeface="Comic Sans MS"/>
              </a:rPr>
              <a:t>pp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 spc="-5">
                <a:latin typeface="Comic Sans MS"/>
                <a:cs typeface="Comic Sans MS"/>
              </a:rPr>
              <a:t>r</a:t>
            </a:r>
            <a:r>
              <a:rPr dirty="0" sz="1200">
                <a:latin typeface="Comic Sans MS"/>
                <a:cs typeface="Comic Sans MS"/>
              </a:rPr>
              <a:t>s</a:t>
            </a:r>
            <a:r>
              <a:rPr dirty="0" sz="1200" spc="-2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>
                <a:latin typeface="Comic Sans MS"/>
                <a:cs typeface="Comic Sans MS"/>
              </a:rPr>
              <a:t> 3</a:t>
            </a:r>
            <a:endParaRPr sz="1200">
              <a:latin typeface="Comic Sans MS"/>
              <a:cs typeface="Comic Sans MS"/>
            </a:endParaRPr>
          </a:p>
          <a:p>
            <a:pPr marL="24765" marR="536575">
              <a:lnSpc>
                <a:spcPts val="1430"/>
              </a:lnSpc>
            </a:pPr>
            <a:r>
              <a:rPr dirty="0" sz="1200" spc="10">
                <a:latin typeface="Comic Sans MS"/>
                <a:cs typeface="Comic Sans MS"/>
              </a:rPr>
              <a:t>R</a:t>
            </a:r>
            <a:r>
              <a:rPr dirty="0" sz="1200" spc="-20">
                <a:latin typeface="Comic Sans MS"/>
                <a:cs typeface="Comic Sans MS"/>
              </a:rPr>
              <a:t>o</a:t>
            </a:r>
            <a:r>
              <a:rPr dirty="0" sz="1200" spc="-10">
                <a:latin typeface="Comic Sans MS"/>
                <a:cs typeface="Comic Sans MS"/>
              </a:rPr>
              <a:t>m</a:t>
            </a:r>
            <a:r>
              <a:rPr dirty="0" sz="1200">
                <a:latin typeface="Comic Sans MS"/>
                <a:cs typeface="Comic Sans MS"/>
              </a:rPr>
              <a:t>a</a:t>
            </a:r>
            <a:r>
              <a:rPr dirty="0" sz="1200" spc="-5">
                <a:latin typeface="Comic Sans MS"/>
                <a:cs typeface="Comic Sans MS"/>
              </a:rPr>
              <a:t>in</a:t>
            </a:r>
            <a:r>
              <a:rPr dirty="0" sz="1200" spc="-10">
                <a:latin typeface="Comic Sans MS"/>
                <a:cs typeface="Comic Sans MS"/>
              </a:rPr>
              <a:t>e</a:t>
            </a:r>
            <a:r>
              <a:rPr dirty="0" sz="1200" spc="-10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l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 spc="5">
                <a:latin typeface="Comic Sans MS"/>
                <a:cs typeface="Comic Sans MS"/>
              </a:rPr>
              <a:t>tt</a:t>
            </a:r>
            <a:r>
              <a:rPr dirty="0" sz="1200" spc="-10">
                <a:latin typeface="Comic Sans MS"/>
                <a:cs typeface="Comic Sans MS"/>
              </a:rPr>
              <a:t>u</a:t>
            </a:r>
            <a:r>
              <a:rPr dirty="0" sz="1200" spc="-5">
                <a:latin typeface="Comic Sans MS"/>
                <a:cs typeface="Comic Sans MS"/>
              </a:rPr>
              <a:t>c</a:t>
            </a:r>
            <a:r>
              <a:rPr dirty="0" sz="1200" spc="-10">
                <a:latin typeface="Comic Sans MS"/>
                <a:cs typeface="Comic Sans MS"/>
              </a:rPr>
              <a:t>e</a:t>
            </a:r>
            <a:r>
              <a:rPr dirty="0" sz="1200" spc="-25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>
                <a:latin typeface="Comic Sans MS"/>
                <a:cs typeface="Comic Sans MS"/>
              </a:rPr>
              <a:t> 1</a:t>
            </a:r>
            <a:r>
              <a:rPr dirty="0" sz="1200" spc="1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c</a:t>
            </a:r>
            <a:r>
              <a:rPr dirty="0" sz="1200" spc="-10">
                <a:latin typeface="Comic Sans MS"/>
                <a:cs typeface="Comic Sans MS"/>
              </a:rPr>
              <a:t>up</a:t>
            </a:r>
            <a:r>
              <a:rPr dirty="0" sz="1200" spc="-5">
                <a:latin typeface="Comic Sans MS"/>
                <a:cs typeface="Comic Sans MS"/>
              </a:rPr>
              <a:t> </a:t>
            </a:r>
            <a:r>
              <a:rPr dirty="0" sz="1200" spc="10">
                <a:latin typeface="Comic Sans MS"/>
                <a:cs typeface="Comic Sans MS"/>
              </a:rPr>
              <a:t>R</a:t>
            </a:r>
            <a:r>
              <a:rPr dirty="0" sz="1200" spc="-5">
                <a:latin typeface="Comic Sans MS"/>
                <a:cs typeface="Comic Sans MS"/>
              </a:rPr>
              <a:t>a</a:t>
            </a:r>
            <a:r>
              <a:rPr dirty="0" sz="1200">
                <a:latin typeface="Comic Sans MS"/>
                <a:cs typeface="Comic Sans MS"/>
              </a:rPr>
              <a:t>w</a:t>
            </a:r>
            <a:r>
              <a:rPr dirty="0" sz="1200" spc="-30">
                <a:latin typeface="Comic Sans MS"/>
                <a:cs typeface="Comic Sans MS"/>
              </a:rPr>
              <a:t> </a:t>
            </a:r>
            <a:r>
              <a:rPr dirty="0" sz="1200" spc="5">
                <a:latin typeface="Comic Sans MS"/>
                <a:cs typeface="Comic Sans MS"/>
              </a:rPr>
              <a:t>t</a:t>
            </a:r>
            <a:r>
              <a:rPr dirty="0" sz="1200" spc="-20">
                <a:latin typeface="Comic Sans MS"/>
                <a:cs typeface="Comic Sans MS"/>
              </a:rPr>
              <a:t>o</a:t>
            </a:r>
            <a:r>
              <a:rPr dirty="0" sz="1200" spc="-10">
                <a:latin typeface="Comic Sans MS"/>
                <a:cs typeface="Comic Sans MS"/>
              </a:rPr>
              <a:t>f</a:t>
            </a:r>
            <a:r>
              <a:rPr dirty="0" sz="1200">
                <a:latin typeface="Comic Sans MS"/>
                <a:cs typeface="Comic Sans MS"/>
              </a:rPr>
              <a:t>u</a:t>
            </a:r>
            <a:r>
              <a:rPr dirty="0" sz="1200" spc="3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 spc="-20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3</a:t>
            </a:r>
            <a:r>
              <a:rPr dirty="0" sz="1200" spc="10">
                <a:latin typeface="Comic Sans MS"/>
                <a:cs typeface="Comic Sans MS"/>
              </a:rPr>
              <a:t> 1</a:t>
            </a:r>
            <a:r>
              <a:rPr dirty="0" sz="1200" spc="-5">
                <a:latin typeface="Comic Sans MS"/>
                <a:cs typeface="Comic Sans MS"/>
              </a:rPr>
              <a:t>/</a:t>
            </a:r>
            <a:r>
              <a:rPr dirty="0" sz="1200">
                <a:latin typeface="Comic Sans MS"/>
                <a:cs typeface="Comic Sans MS"/>
              </a:rPr>
              <a:t>2</a:t>
            </a:r>
            <a:r>
              <a:rPr dirty="0" sz="1200" spc="-5">
                <a:latin typeface="Comic Sans MS"/>
                <a:cs typeface="Comic Sans MS"/>
              </a:rPr>
              <a:t> </a:t>
            </a:r>
            <a:r>
              <a:rPr dirty="0" sz="1200" spc="-20">
                <a:latin typeface="Comic Sans MS"/>
                <a:cs typeface="Comic Sans MS"/>
              </a:rPr>
              <a:t>oz</a:t>
            </a:r>
            <a:endParaRPr sz="1200">
              <a:latin typeface="Comic Sans MS"/>
              <a:cs typeface="Comic Sans MS"/>
            </a:endParaRPr>
          </a:p>
          <a:p>
            <a:pPr marL="24765">
              <a:lnSpc>
                <a:spcPts val="1385"/>
              </a:lnSpc>
            </a:pPr>
            <a:r>
              <a:rPr dirty="0" sz="1200" spc="5">
                <a:latin typeface="Comic Sans MS"/>
                <a:cs typeface="Comic Sans MS"/>
              </a:rPr>
              <a:t>B</a:t>
            </a:r>
            <a:r>
              <a:rPr dirty="0" sz="1200" spc="-15">
                <a:latin typeface="Comic Sans MS"/>
                <a:cs typeface="Comic Sans MS"/>
              </a:rPr>
              <a:t>e</a:t>
            </a:r>
            <a:r>
              <a:rPr dirty="0" sz="1200" spc="5">
                <a:latin typeface="Comic Sans MS"/>
                <a:cs typeface="Comic Sans MS"/>
              </a:rPr>
              <a:t>a</a:t>
            </a:r>
            <a:r>
              <a:rPr dirty="0" sz="1200">
                <a:latin typeface="Comic Sans MS"/>
                <a:cs typeface="Comic Sans MS"/>
              </a:rPr>
              <a:t>n</a:t>
            </a:r>
            <a:r>
              <a:rPr dirty="0" sz="1200" spc="-5">
                <a:latin typeface="Comic Sans MS"/>
                <a:cs typeface="Comic Sans MS"/>
              </a:rPr>
              <a:t> </a:t>
            </a:r>
            <a:r>
              <a:rPr dirty="0" sz="1200" spc="-10">
                <a:latin typeface="Comic Sans MS"/>
                <a:cs typeface="Comic Sans MS"/>
              </a:rPr>
              <a:t>s</a:t>
            </a:r>
            <a:r>
              <a:rPr dirty="0" sz="1200">
                <a:latin typeface="Comic Sans MS"/>
                <a:cs typeface="Comic Sans MS"/>
              </a:rPr>
              <a:t>p</a:t>
            </a:r>
            <a:r>
              <a:rPr dirty="0" sz="1200" spc="-5">
                <a:latin typeface="Comic Sans MS"/>
                <a:cs typeface="Comic Sans MS"/>
              </a:rPr>
              <a:t>r</a:t>
            </a:r>
            <a:r>
              <a:rPr dirty="0" sz="1200" spc="-10">
                <a:latin typeface="Comic Sans MS"/>
                <a:cs typeface="Comic Sans MS"/>
              </a:rPr>
              <a:t>o</a:t>
            </a:r>
            <a:r>
              <a:rPr dirty="0" sz="1200">
                <a:latin typeface="Comic Sans MS"/>
                <a:cs typeface="Comic Sans MS"/>
              </a:rPr>
              <a:t>u</a:t>
            </a:r>
            <a:r>
              <a:rPr dirty="0" sz="1200" spc="5">
                <a:latin typeface="Comic Sans MS"/>
                <a:cs typeface="Comic Sans MS"/>
              </a:rPr>
              <a:t>t</a:t>
            </a:r>
            <a:r>
              <a:rPr dirty="0" sz="1200">
                <a:latin typeface="Comic Sans MS"/>
                <a:cs typeface="Comic Sans MS"/>
              </a:rPr>
              <a:t>s - ½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cup</a:t>
            </a:r>
            <a:endParaRPr sz="12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1800">
                <a:solidFill>
                  <a:srgbClr val="29B5EC"/>
                </a:solidFill>
                <a:latin typeface="Idolwild"/>
                <a:cs typeface="Idolwild"/>
              </a:rPr>
              <a:t>PREPARATION</a:t>
            </a:r>
            <a:endParaRPr sz="1800">
              <a:latin typeface="Idolwild"/>
              <a:cs typeface="Idolwi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47569" y="2667636"/>
            <a:ext cx="1866264" cy="1092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7785" marR="475615">
              <a:lnSpc>
                <a:spcPct val="100000"/>
              </a:lnSpc>
            </a:pPr>
            <a:r>
              <a:rPr dirty="0" sz="1200" spc="-10">
                <a:latin typeface="Comic Sans MS"/>
                <a:cs typeface="Comic Sans MS"/>
              </a:rPr>
              <a:t>C</a:t>
            </a:r>
            <a:r>
              <a:rPr dirty="0" sz="1200" spc="-5">
                <a:latin typeface="Comic Sans MS"/>
                <a:cs typeface="Comic Sans MS"/>
              </a:rPr>
              <a:t>a</a:t>
            </a:r>
            <a:r>
              <a:rPr dirty="0" sz="1200" spc="5">
                <a:latin typeface="Comic Sans MS"/>
                <a:cs typeface="Comic Sans MS"/>
              </a:rPr>
              <a:t>bb</a:t>
            </a:r>
            <a:r>
              <a:rPr dirty="0" sz="1200" spc="-5">
                <a:latin typeface="Comic Sans MS"/>
                <a:cs typeface="Comic Sans MS"/>
              </a:rPr>
              <a:t>ag</a:t>
            </a:r>
            <a:r>
              <a:rPr dirty="0" sz="1200" spc="-10">
                <a:latin typeface="Comic Sans MS"/>
                <a:cs typeface="Comic Sans MS"/>
              </a:rPr>
              <a:t>e</a:t>
            </a:r>
            <a:r>
              <a:rPr dirty="0" sz="1200" spc="-25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1</a:t>
            </a:r>
            <a:r>
              <a:rPr dirty="0" sz="1200" spc="-15">
                <a:latin typeface="Comic Sans MS"/>
                <a:cs typeface="Comic Sans MS"/>
              </a:rPr>
              <a:t> </a:t>
            </a:r>
            <a:r>
              <a:rPr dirty="0" sz="1200" spc="-10">
                <a:latin typeface="Comic Sans MS"/>
                <a:cs typeface="Comic Sans MS"/>
              </a:rPr>
              <a:t>¼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c</a:t>
            </a:r>
            <a:r>
              <a:rPr dirty="0" sz="1200" spc="-10">
                <a:latin typeface="Comic Sans MS"/>
                <a:cs typeface="Comic Sans MS"/>
              </a:rPr>
              <a:t>u</a:t>
            </a:r>
            <a:r>
              <a:rPr dirty="0" sz="1200" spc="-5">
                <a:latin typeface="Comic Sans MS"/>
                <a:cs typeface="Comic Sans MS"/>
              </a:rPr>
              <a:t>p</a:t>
            </a:r>
            <a:r>
              <a:rPr dirty="0" sz="1200" spc="-10">
                <a:latin typeface="Comic Sans MS"/>
                <a:cs typeface="Comic Sans MS"/>
              </a:rPr>
              <a:t>s</a:t>
            </a:r>
            <a:r>
              <a:rPr dirty="0" sz="1200" spc="-10">
                <a:latin typeface="Comic Sans MS"/>
                <a:cs typeface="Comic Sans MS"/>
              </a:rPr>
              <a:t> C</a:t>
            </a:r>
            <a:r>
              <a:rPr dirty="0" sz="1200" spc="-5">
                <a:latin typeface="Comic Sans MS"/>
                <a:cs typeface="Comic Sans MS"/>
              </a:rPr>
              <a:t>a</a:t>
            </a:r>
            <a:r>
              <a:rPr dirty="0" sz="1200" spc="-5">
                <a:latin typeface="Comic Sans MS"/>
                <a:cs typeface="Comic Sans MS"/>
              </a:rPr>
              <a:t>rr</a:t>
            </a:r>
            <a:r>
              <a:rPr dirty="0" sz="1200" spc="-10">
                <a:latin typeface="Comic Sans MS"/>
                <a:cs typeface="Comic Sans MS"/>
              </a:rPr>
              <a:t>o</a:t>
            </a:r>
            <a:r>
              <a:rPr dirty="0" sz="1200">
                <a:latin typeface="Comic Sans MS"/>
                <a:cs typeface="Comic Sans MS"/>
              </a:rPr>
              <a:t>t</a:t>
            </a:r>
            <a:r>
              <a:rPr dirty="0" sz="1200" spc="-1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1</a:t>
            </a:r>
            <a:endParaRPr sz="1200">
              <a:latin typeface="Comic Sans MS"/>
              <a:cs typeface="Comic Sans MS"/>
            </a:endParaRPr>
          </a:p>
          <a:p>
            <a:pPr marL="12700" marR="5080" indent="45720">
              <a:lnSpc>
                <a:spcPct val="100000"/>
              </a:lnSpc>
            </a:pPr>
            <a:r>
              <a:rPr dirty="0" sz="1200">
                <a:latin typeface="Comic Sans MS"/>
                <a:cs typeface="Comic Sans MS"/>
              </a:rPr>
              <a:t>Y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>
                <a:latin typeface="Comic Sans MS"/>
                <a:cs typeface="Comic Sans MS"/>
              </a:rPr>
              <a:t>ll</a:t>
            </a:r>
            <a:r>
              <a:rPr dirty="0" sz="1200" spc="-20">
                <a:latin typeface="Comic Sans MS"/>
                <a:cs typeface="Comic Sans MS"/>
              </a:rPr>
              <a:t>o</a:t>
            </a:r>
            <a:r>
              <a:rPr dirty="0" sz="1200">
                <a:latin typeface="Comic Sans MS"/>
                <a:cs typeface="Comic Sans MS"/>
              </a:rPr>
              <a:t>w</a:t>
            </a:r>
            <a:r>
              <a:rPr dirty="0" sz="1200" spc="-5">
                <a:latin typeface="Comic Sans MS"/>
                <a:cs typeface="Comic Sans MS"/>
              </a:rPr>
              <a:t> </a:t>
            </a:r>
            <a:r>
              <a:rPr dirty="0" sz="1200" spc="5">
                <a:latin typeface="Comic Sans MS"/>
                <a:cs typeface="Comic Sans MS"/>
              </a:rPr>
              <a:t>b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>
                <a:latin typeface="Comic Sans MS"/>
                <a:cs typeface="Comic Sans MS"/>
              </a:rPr>
              <a:t>l</a:t>
            </a:r>
            <a:r>
              <a:rPr dirty="0" sz="1200" spc="-5">
                <a:latin typeface="Comic Sans MS"/>
                <a:cs typeface="Comic Sans MS"/>
              </a:rPr>
              <a:t>l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p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 spc="-5">
                <a:latin typeface="Comic Sans MS"/>
                <a:cs typeface="Comic Sans MS"/>
              </a:rPr>
              <a:t>pp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>
                <a:latin typeface="Comic Sans MS"/>
                <a:cs typeface="Comic Sans MS"/>
              </a:rPr>
              <a:t>r</a:t>
            </a:r>
            <a:r>
              <a:rPr dirty="0" sz="1200" spc="15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 spc="-20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1</a:t>
            </a:r>
            <a:r>
              <a:rPr dirty="0" sz="1200">
                <a:latin typeface="Comic Sans MS"/>
                <a:cs typeface="Comic Sans MS"/>
              </a:rPr>
              <a:t> </a:t>
            </a:r>
            <a:r>
              <a:rPr dirty="0" sz="1200" spc="-10">
                <a:latin typeface="Comic Sans MS"/>
                <a:cs typeface="Comic Sans MS"/>
              </a:rPr>
              <a:t>J</a:t>
            </a:r>
            <a:r>
              <a:rPr dirty="0" sz="1200" spc="-5">
                <a:latin typeface="Comic Sans MS"/>
                <a:cs typeface="Comic Sans MS"/>
              </a:rPr>
              <a:t>alap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 spc="-5">
                <a:latin typeface="Comic Sans MS"/>
                <a:cs typeface="Comic Sans MS"/>
              </a:rPr>
              <a:t>n</a:t>
            </a:r>
            <a:r>
              <a:rPr dirty="0" sz="1200" spc="-10">
                <a:latin typeface="Comic Sans MS"/>
                <a:cs typeface="Comic Sans MS"/>
              </a:rPr>
              <a:t>o</a:t>
            </a:r>
            <a:r>
              <a:rPr dirty="0" sz="1200" spc="-3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p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 spc="-5">
                <a:latin typeface="Comic Sans MS"/>
                <a:cs typeface="Comic Sans MS"/>
              </a:rPr>
              <a:t>pp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>
                <a:latin typeface="Comic Sans MS"/>
                <a:cs typeface="Comic Sans MS"/>
              </a:rPr>
              <a:t>r</a:t>
            </a:r>
            <a:r>
              <a:rPr dirty="0" sz="1200" spc="1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1</a:t>
            </a:r>
            <a:r>
              <a:rPr dirty="0" sz="1200" spc="10">
                <a:latin typeface="Comic Sans MS"/>
                <a:cs typeface="Comic Sans MS"/>
              </a:rPr>
              <a:t> </a:t>
            </a:r>
            <a:r>
              <a:rPr dirty="0" sz="1200" spc="-10">
                <a:latin typeface="Comic Sans MS"/>
                <a:cs typeface="Comic Sans MS"/>
              </a:rPr>
              <a:t>½</a:t>
            </a:r>
            <a:r>
              <a:rPr dirty="0" sz="1200" spc="-15">
                <a:latin typeface="Comic Sans MS"/>
                <a:cs typeface="Comic Sans MS"/>
              </a:rPr>
              <a:t> </a:t>
            </a:r>
            <a:r>
              <a:rPr dirty="0" sz="1200" spc="5">
                <a:latin typeface="Comic Sans MS"/>
                <a:cs typeface="Comic Sans MS"/>
              </a:rPr>
              <a:t>t</a:t>
            </a:r>
            <a:r>
              <a:rPr dirty="0" sz="1200" spc="-20">
                <a:latin typeface="Comic Sans MS"/>
                <a:cs typeface="Comic Sans MS"/>
              </a:rPr>
              <a:t>s</a:t>
            </a:r>
            <a:r>
              <a:rPr dirty="0" sz="1200" spc="-10">
                <a:latin typeface="Comic Sans MS"/>
                <a:cs typeface="Comic Sans MS"/>
              </a:rPr>
              <a:t>p</a:t>
            </a:r>
            <a:r>
              <a:rPr dirty="0" sz="1200" spc="-5">
                <a:latin typeface="Comic Sans MS"/>
                <a:cs typeface="Comic Sans MS"/>
              </a:rPr>
              <a:t> </a:t>
            </a:r>
            <a:r>
              <a:rPr dirty="0" sz="1200" spc="5">
                <a:latin typeface="Comic Sans MS"/>
                <a:cs typeface="Comic Sans MS"/>
              </a:rPr>
              <a:t>S</a:t>
            </a:r>
            <a:r>
              <a:rPr dirty="0" sz="1200" spc="-5">
                <a:latin typeface="Comic Sans MS"/>
                <a:cs typeface="Comic Sans MS"/>
              </a:rPr>
              <a:t>n</a:t>
            </a:r>
            <a:r>
              <a:rPr dirty="0" sz="1200" spc="-20">
                <a:latin typeface="Comic Sans MS"/>
                <a:cs typeface="Comic Sans MS"/>
              </a:rPr>
              <a:t>o</a:t>
            </a:r>
            <a:r>
              <a:rPr dirty="0" sz="1200">
                <a:latin typeface="Comic Sans MS"/>
                <a:cs typeface="Comic Sans MS"/>
              </a:rPr>
              <a:t>w</a:t>
            </a:r>
            <a:r>
              <a:rPr dirty="0" sz="1200" spc="15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p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 spc="-5">
                <a:latin typeface="Comic Sans MS"/>
                <a:cs typeface="Comic Sans MS"/>
              </a:rPr>
              <a:t>a</a:t>
            </a:r>
            <a:r>
              <a:rPr dirty="0" sz="1200" spc="-10">
                <a:latin typeface="Comic Sans MS"/>
                <a:cs typeface="Comic Sans MS"/>
              </a:rPr>
              <a:t>s</a:t>
            </a:r>
            <a:r>
              <a:rPr dirty="0" sz="120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 spc="-10">
                <a:latin typeface="Comic Sans MS"/>
                <a:cs typeface="Comic Sans MS"/>
              </a:rPr>
              <a:t>½</a:t>
            </a:r>
            <a:r>
              <a:rPr dirty="0" sz="1200" spc="-1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c</a:t>
            </a:r>
            <a:r>
              <a:rPr dirty="0" sz="1200" spc="-10">
                <a:latin typeface="Comic Sans MS"/>
                <a:cs typeface="Comic Sans MS"/>
              </a:rPr>
              <a:t>up</a:t>
            </a:r>
            <a:r>
              <a:rPr dirty="0" sz="1200" spc="-5">
                <a:latin typeface="Comic Sans MS"/>
                <a:cs typeface="Comic Sans MS"/>
              </a:rPr>
              <a:t> </a:t>
            </a:r>
            <a:r>
              <a:rPr dirty="0" sz="1200" spc="5">
                <a:latin typeface="Comic Sans MS"/>
                <a:cs typeface="Comic Sans MS"/>
              </a:rPr>
              <a:t>S</a:t>
            </a:r>
            <a:r>
              <a:rPr dirty="0" sz="1200" spc="-20">
                <a:latin typeface="Comic Sans MS"/>
                <a:cs typeface="Comic Sans MS"/>
              </a:rPr>
              <a:t>es</a:t>
            </a:r>
            <a:r>
              <a:rPr dirty="0" sz="1200" spc="-5">
                <a:latin typeface="Comic Sans MS"/>
                <a:cs typeface="Comic Sans MS"/>
              </a:rPr>
              <a:t>a</a:t>
            </a:r>
            <a:r>
              <a:rPr dirty="0" sz="1200" spc="-10">
                <a:latin typeface="Comic Sans MS"/>
                <a:cs typeface="Comic Sans MS"/>
              </a:rPr>
              <a:t>me</a:t>
            </a:r>
            <a:r>
              <a:rPr dirty="0" sz="1200" spc="15">
                <a:latin typeface="Comic Sans MS"/>
                <a:cs typeface="Comic Sans MS"/>
              </a:rPr>
              <a:t> </a:t>
            </a:r>
            <a:r>
              <a:rPr dirty="0" sz="1200" spc="5">
                <a:latin typeface="Comic Sans MS"/>
                <a:cs typeface="Comic Sans MS"/>
              </a:rPr>
              <a:t>S</a:t>
            </a:r>
            <a:r>
              <a:rPr dirty="0" sz="1200" spc="-20">
                <a:latin typeface="Comic Sans MS"/>
                <a:cs typeface="Comic Sans MS"/>
              </a:rPr>
              <a:t>ee</a:t>
            </a:r>
            <a:r>
              <a:rPr dirty="0" sz="1200" spc="-10">
                <a:latin typeface="Comic Sans MS"/>
                <a:cs typeface="Comic Sans MS"/>
              </a:rPr>
              <a:t>d</a:t>
            </a:r>
            <a:r>
              <a:rPr dirty="0" sz="1200" spc="-10">
                <a:latin typeface="Comic Sans MS"/>
                <a:cs typeface="Comic Sans MS"/>
              </a:rPr>
              <a:t>s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5815" y="4329802"/>
            <a:ext cx="7157084" cy="2126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9099"/>
              </a:lnSpc>
            </a:pPr>
            <a:r>
              <a:rPr dirty="0" sz="1100" spc="15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dirty="0" sz="1100">
                <a:latin typeface="Comic Sans MS"/>
                <a:cs typeface="Comic Sans MS"/>
              </a:rPr>
              <a:t>W</a:t>
            </a:r>
            <a:r>
              <a:rPr dirty="0" sz="1100" spc="5">
                <a:latin typeface="Comic Sans MS"/>
                <a:cs typeface="Comic Sans MS"/>
              </a:rPr>
              <a:t>h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>
                <a:latin typeface="Comic Sans MS"/>
                <a:cs typeface="Comic Sans MS"/>
              </a:rPr>
              <a:t>k</a:t>
            </a:r>
            <a:r>
              <a:rPr dirty="0" sz="1100" spc="-35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 spc="-10">
                <a:latin typeface="Comic Sans MS"/>
                <a:cs typeface="Comic Sans MS"/>
              </a:rPr>
              <a:t>ge</a:t>
            </a:r>
            <a:r>
              <a:rPr dirty="0" sz="1100" spc="5">
                <a:latin typeface="Comic Sans MS"/>
                <a:cs typeface="Comic Sans MS"/>
              </a:rPr>
              <a:t>th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>
                <a:latin typeface="Comic Sans MS"/>
                <a:cs typeface="Comic Sans MS"/>
              </a:rPr>
              <a:t>r</a:t>
            </a:r>
            <a:r>
              <a:rPr dirty="0" sz="1100" spc="-25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v</a:t>
            </a:r>
            <a:r>
              <a:rPr dirty="0" sz="1100" spc="-5">
                <a:latin typeface="Comic Sans MS"/>
                <a:cs typeface="Comic Sans MS"/>
              </a:rPr>
              <a:t>ine</a:t>
            </a:r>
            <a:r>
              <a:rPr dirty="0" sz="1100" spc="-10">
                <a:latin typeface="Comic Sans MS"/>
                <a:cs typeface="Comic Sans MS"/>
              </a:rPr>
              <a:t>g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>
                <a:latin typeface="Comic Sans MS"/>
                <a:cs typeface="Comic Sans MS"/>
              </a:rPr>
              <a:t>r</a:t>
            </a:r>
            <a:r>
              <a:rPr dirty="0" sz="1100" spc="-25">
                <a:latin typeface="Comic Sans MS"/>
                <a:cs typeface="Comic Sans MS"/>
              </a:rPr>
              <a:t> 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oi</a:t>
            </a:r>
            <a:r>
              <a:rPr dirty="0" sz="1100" spc="10">
                <a:latin typeface="Comic Sans MS"/>
                <a:cs typeface="Comic Sans MS"/>
              </a:rPr>
              <a:t>l</a:t>
            </a:r>
            <a:r>
              <a:rPr dirty="0" sz="1100">
                <a:latin typeface="Comic Sans MS"/>
                <a:cs typeface="Comic Sans MS"/>
              </a:rPr>
              <a:t>,</a:t>
            </a:r>
            <a:r>
              <a:rPr dirty="0" sz="1100" spc="-15">
                <a:latin typeface="Comic Sans MS"/>
                <a:cs typeface="Comic Sans MS"/>
              </a:rPr>
              <a:t> 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5">
                <a:latin typeface="Comic Sans MS"/>
                <a:cs typeface="Comic Sans MS"/>
              </a:rPr>
              <a:t>l</a:t>
            </a:r>
            <a:r>
              <a:rPr dirty="0" sz="1100" spc="-5">
                <a:latin typeface="Comic Sans MS"/>
                <a:cs typeface="Comic Sans MS"/>
              </a:rPr>
              <a:t>on</a:t>
            </a:r>
            <a:r>
              <a:rPr dirty="0" sz="1100">
                <a:latin typeface="Comic Sans MS"/>
                <a:cs typeface="Comic Sans MS"/>
              </a:rPr>
              <a:t>g</a:t>
            </a:r>
            <a:r>
              <a:rPr dirty="0" sz="1100" spc="-30">
                <a:latin typeface="Comic Sans MS"/>
                <a:cs typeface="Comic Sans MS"/>
              </a:rPr>
              <a:t> </a:t>
            </a:r>
            <a:r>
              <a:rPr dirty="0" sz="1100" spc="35">
                <a:latin typeface="Comic Sans MS"/>
                <a:cs typeface="Comic Sans MS"/>
              </a:rPr>
              <a:t>w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>
                <a:latin typeface="Comic Sans MS"/>
                <a:cs typeface="Comic Sans MS"/>
              </a:rPr>
              <a:t>h</a:t>
            </a:r>
            <a:r>
              <a:rPr dirty="0" sz="1100" spc="-80">
                <a:latin typeface="Comic Sans MS"/>
                <a:cs typeface="Comic Sans MS"/>
              </a:rPr>
              <a:t> </a:t>
            </a:r>
            <a:r>
              <a:rPr dirty="0" sz="1100">
                <a:latin typeface="Comic Sans MS"/>
                <a:cs typeface="Comic Sans MS"/>
              </a:rPr>
              <a:t>1</a:t>
            </a:r>
            <a:r>
              <a:rPr dirty="0" sz="1100" spc="10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d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>
                <a:latin typeface="Comic Sans MS"/>
                <a:cs typeface="Comic Sans MS"/>
              </a:rPr>
              <a:t>h</a:t>
            </a:r>
            <a:r>
              <a:rPr dirty="0" sz="1100" spc="-10">
                <a:latin typeface="Comic Sans MS"/>
                <a:cs typeface="Comic Sans MS"/>
              </a:rPr>
              <a:t> ses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5">
                <a:latin typeface="Comic Sans MS"/>
                <a:cs typeface="Comic Sans MS"/>
              </a:rPr>
              <a:t>m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25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oi</a:t>
            </a:r>
            <a:r>
              <a:rPr dirty="0" sz="1100" spc="10">
                <a:latin typeface="Comic Sans MS"/>
                <a:cs typeface="Comic Sans MS"/>
              </a:rPr>
              <a:t>l</a:t>
            </a:r>
            <a:r>
              <a:rPr dirty="0" sz="1100">
                <a:latin typeface="Comic Sans MS"/>
                <a:cs typeface="Comic Sans MS"/>
              </a:rPr>
              <a:t>,</a:t>
            </a:r>
            <a:r>
              <a:rPr dirty="0" sz="1100" spc="-35">
                <a:latin typeface="Comic Sans MS"/>
                <a:cs typeface="Comic Sans MS"/>
              </a:rPr>
              <a:t> </a:t>
            </a:r>
            <a:r>
              <a:rPr dirty="0" sz="1100">
                <a:latin typeface="Comic Sans MS"/>
                <a:cs typeface="Comic Sans MS"/>
              </a:rPr>
              <a:t>1</a:t>
            </a:r>
            <a:r>
              <a:rPr dirty="0" sz="1100" spc="1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p</a:t>
            </a:r>
            <a:r>
              <a:rPr dirty="0" sz="1100" spc="-5">
                <a:latin typeface="Comic Sans MS"/>
                <a:cs typeface="Comic Sans MS"/>
              </a:rPr>
              <a:t>in</a:t>
            </a:r>
            <a:r>
              <a:rPr dirty="0" sz="1100" spc="5">
                <a:latin typeface="Comic Sans MS"/>
                <a:cs typeface="Comic Sans MS"/>
              </a:rPr>
              <a:t>c</a:t>
            </a:r>
            <a:r>
              <a:rPr dirty="0" sz="1100">
                <a:latin typeface="Comic Sans MS"/>
                <a:cs typeface="Comic Sans MS"/>
              </a:rPr>
              <a:t>h</a:t>
            </a:r>
            <a:r>
              <a:rPr dirty="0" sz="1100" spc="-35">
                <a:latin typeface="Comic Sans MS"/>
                <a:cs typeface="Comic Sans MS"/>
              </a:rPr>
              <a:t> </a:t>
            </a:r>
            <a:r>
              <a:rPr dirty="0" sz="1100" spc="35">
                <a:latin typeface="Comic Sans MS"/>
                <a:cs typeface="Comic Sans MS"/>
              </a:rPr>
              <a:t>w</a:t>
            </a:r>
            <a:r>
              <a:rPr dirty="0" sz="1100" spc="5">
                <a:latin typeface="Comic Sans MS"/>
                <a:cs typeface="Comic Sans MS"/>
              </a:rPr>
              <a:t>h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30">
                <a:latin typeface="Comic Sans MS"/>
                <a:cs typeface="Comic Sans MS"/>
              </a:rPr>
              <a:t> </a:t>
            </a:r>
            <a:r>
              <a:rPr dirty="0" sz="1100" spc="10">
                <a:latin typeface="Comic Sans MS"/>
                <a:cs typeface="Comic Sans MS"/>
              </a:rPr>
              <a:t>p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5">
                <a:latin typeface="Comic Sans MS"/>
                <a:cs typeface="Comic Sans MS"/>
              </a:rPr>
              <a:t>p</a:t>
            </a:r>
            <a:r>
              <a:rPr dirty="0" sz="1100" spc="10">
                <a:latin typeface="Comic Sans MS"/>
                <a:cs typeface="Comic Sans MS"/>
              </a:rPr>
              <a:t>p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>
                <a:latin typeface="Comic Sans MS"/>
                <a:cs typeface="Comic Sans MS"/>
              </a:rPr>
              <a:t>,</a:t>
            </a:r>
            <a:r>
              <a:rPr dirty="0" sz="1100" spc="-85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1</a:t>
            </a:r>
            <a:r>
              <a:rPr dirty="0" sz="1100" spc="10">
                <a:latin typeface="Comic Sans MS"/>
                <a:cs typeface="Comic Sans MS"/>
              </a:rPr>
              <a:t>/</a:t>
            </a:r>
            <a:r>
              <a:rPr dirty="0" sz="1100">
                <a:latin typeface="Comic Sans MS"/>
                <a:cs typeface="Comic Sans MS"/>
              </a:rPr>
              <a:t>8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10">
                <a:latin typeface="Comic Sans MS"/>
                <a:cs typeface="Comic Sans MS"/>
              </a:rPr>
              <a:t>p</a:t>
            </a:r>
            <a:r>
              <a:rPr dirty="0" sz="1100">
                <a:latin typeface="Comic Sans MS"/>
                <a:cs typeface="Comic Sans MS"/>
              </a:rPr>
              <a:t>o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>
                <a:latin typeface="Comic Sans MS"/>
                <a:cs typeface="Comic Sans MS"/>
              </a:rPr>
              <a:t>n</a:t>
            </a:r>
            <a:r>
              <a:rPr dirty="0" sz="1100" spc="-70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f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10">
                <a:latin typeface="Comic Sans MS"/>
                <a:cs typeface="Comic Sans MS"/>
              </a:rPr>
              <a:t>es</a:t>
            </a:r>
            <a:r>
              <a:rPr dirty="0" sz="1100">
                <a:latin typeface="Comic Sans MS"/>
                <a:cs typeface="Comic Sans MS"/>
              </a:rPr>
              <a:t>h</a:t>
            </a:r>
            <a:r>
              <a:rPr dirty="0" sz="1100" spc="-10">
                <a:latin typeface="Comic Sans MS"/>
                <a:cs typeface="Comic Sans MS"/>
              </a:rPr>
              <a:t> g</a:t>
            </a:r>
            <a:r>
              <a:rPr dirty="0" sz="1100" spc="-5">
                <a:latin typeface="Comic Sans MS"/>
                <a:cs typeface="Comic Sans MS"/>
              </a:rPr>
              <a:t>in</a:t>
            </a:r>
            <a:r>
              <a:rPr dirty="0" sz="1100" spc="-10">
                <a:latin typeface="Comic Sans MS"/>
                <a:cs typeface="Comic Sans MS"/>
              </a:rPr>
              <a:t>ge</a:t>
            </a:r>
            <a:r>
              <a:rPr dirty="0" sz="1100">
                <a:latin typeface="Comic Sans MS"/>
                <a:cs typeface="Comic Sans MS"/>
              </a:rPr>
              <a:t>r</a:t>
            </a:r>
            <a:r>
              <a:rPr dirty="0" sz="1100">
                <a:latin typeface="Comic Sans MS"/>
                <a:cs typeface="Comic Sans MS"/>
              </a:rPr>
              <a:t> (</a:t>
            </a:r>
            <a:r>
              <a:rPr dirty="0" sz="1100" spc="5">
                <a:latin typeface="Comic Sans MS"/>
                <a:cs typeface="Comic Sans MS"/>
              </a:rPr>
              <a:t>m</a:t>
            </a:r>
            <a:r>
              <a:rPr dirty="0" sz="1100" spc="-5">
                <a:latin typeface="Comic Sans MS"/>
                <a:cs typeface="Comic Sans MS"/>
              </a:rPr>
              <a:t>in</a:t>
            </a:r>
            <a:r>
              <a:rPr dirty="0" sz="1100" spc="5">
                <a:latin typeface="Comic Sans MS"/>
                <a:cs typeface="Comic Sans MS"/>
              </a:rPr>
              <a:t>c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15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dirty="0" sz="1100">
                <a:latin typeface="Comic Sans MS"/>
                <a:cs typeface="Comic Sans MS"/>
              </a:rPr>
              <a:t>)</a:t>
            </a:r>
            <a:r>
              <a:rPr dirty="0" sz="1100" spc="-65">
                <a:latin typeface="Comic Sans MS"/>
                <a:cs typeface="Comic Sans MS"/>
              </a:rPr>
              <a:t> 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>
                <a:latin typeface="Comic Sans MS"/>
                <a:cs typeface="Comic Sans MS"/>
              </a:rPr>
              <a:t>1</a:t>
            </a:r>
            <a:r>
              <a:rPr dirty="0" sz="1100" spc="-1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p</a:t>
            </a:r>
            <a:r>
              <a:rPr dirty="0" sz="1100" spc="-5">
                <a:latin typeface="Comic Sans MS"/>
                <a:cs typeface="Comic Sans MS"/>
              </a:rPr>
              <a:t>in</a:t>
            </a:r>
            <a:r>
              <a:rPr dirty="0" sz="1100" spc="5">
                <a:latin typeface="Comic Sans MS"/>
                <a:cs typeface="Comic Sans MS"/>
              </a:rPr>
              <a:t>c</a:t>
            </a:r>
            <a:r>
              <a:rPr dirty="0" sz="1100">
                <a:latin typeface="Comic Sans MS"/>
                <a:cs typeface="Comic Sans MS"/>
              </a:rPr>
              <a:t>h</a:t>
            </a:r>
            <a:r>
              <a:rPr dirty="0" sz="1100" spc="-35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d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>
                <a:latin typeface="Comic Sans MS"/>
                <a:cs typeface="Comic Sans MS"/>
              </a:rPr>
              <a:t>y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m</a:t>
            </a:r>
            <a:r>
              <a:rPr dirty="0" sz="1100">
                <a:latin typeface="Comic Sans MS"/>
                <a:cs typeface="Comic Sans MS"/>
              </a:rPr>
              <a:t>u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d</a:t>
            </a:r>
            <a:r>
              <a:rPr dirty="0" sz="1100">
                <a:latin typeface="Comic Sans MS"/>
                <a:cs typeface="Comic Sans MS"/>
              </a:rPr>
              <a:t>.</a:t>
            </a:r>
            <a:r>
              <a:rPr dirty="0" sz="1100" spc="-80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S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10">
                <a:latin typeface="Comic Sans MS"/>
                <a:cs typeface="Comic Sans MS"/>
              </a:rPr>
              <a:t>v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25">
                <a:latin typeface="Comic Sans MS"/>
                <a:cs typeface="Comic Sans MS"/>
              </a:rPr>
              <a:t> </a:t>
            </a:r>
            <a:r>
              <a:rPr dirty="0" sz="1100">
                <a:latin typeface="Comic Sans MS"/>
                <a:cs typeface="Comic Sans MS"/>
              </a:rPr>
              <a:t>Vi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 spc="5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-10">
                <a:latin typeface="Comic Sans MS"/>
                <a:cs typeface="Comic Sans MS"/>
              </a:rPr>
              <a:t>g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5">
                <a:latin typeface="Comic Sans MS"/>
                <a:cs typeface="Comic Sans MS"/>
              </a:rPr>
              <a:t>tt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75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f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>
                <a:latin typeface="Comic Sans MS"/>
                <a:cs typeface="Comic Sans MS"/>
              </a:rPr>
              <a:t>r </a:t>
            </a:r>
            <a:r>
              <a:rPr dirty="0" sz="1100" spc="5">
                <a:latin typeface="Comic Sans MS"/>
                <a:cs typeface="Comic Sans MS"/>
              </a:rPr>
              <a:t>l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 sz="1100" spc="1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dirty="0" sz="1100">
                <a:latin typeface="Comic Sans MS"/>
                <a:cs typeface="Comic Sans MS"/>
              </a:rPr>
              <a:t>C</a:t>
            </a:r>
            <a:r>
              <a:rPr dirty="0" sz="1100" spc="-10">
                <a:latin typeface="Comic Sans MS"/>
                <a:cs typeface="Comic Sans MS"/>
              </a:rPr>
              <a:t>oo</a:t>
            </a:r>
            <a:r>
              <a:rPr dirty="0" sz="1100">
                <a:latin typeface="Comic Sans MS"/>
                <a:cs typeface="Comic Sans MS"/>
              </a:rPr>
              <a:t>k</a:t>
            </a:r>
            <a:r>
              <a:rPr dirty="0" sz="1100" spc="-40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b</a:t>
            </a:r>
            <a:r>
              <a:rPr dirty="0" sz="1100" spc="15">
                <a:latin typeface="Comic Sans MS"/>
                <a:cs typeface="Comic Sans MS"/>
              </a:rPr>
              <a:t>r</a:t>
            </a:r>
            <a:r>
              <a:rPr dirty="0" sz="1100" spc="-10">
                <a:latin typeface="Comic Sans MS"/>
                <a:cs typeface="Comic Sans MS"/>
              </a:rPr>
              <a:t>o</a:t>
            </a:r>
            <a:r>
              <a:rPr dirty="0" sz="1100" spc="30">
                <a:latin typeface="Comic Sans MS"/>
                <a:cs typeface="Comic Sans MS"/>
              </a:rPr>
              <a:t>w</a:t>
            </a:r>
            <a:r>
              <a:rPr dirty="0" sz="1100">
                <a:latin typeface="Comic Sans MS"/>
                <a:cs typeface="Comic Sans MS"/>
              </a:rPr>
              <a:t>n</a:t>
            </a:r>
            <a:r>
              <a:rPr dirty="0" sz="1100" spc="-70">
                <a:latin typeface="Comic Sans MS"/>
                <a:cs typeface="Comic Sans MS"/>
              </a:rPr>
              <a:t> </a:t>
            </a:r>
            <a:r>
              <a:rPr dirty="0" sz="1100" spc="15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5">
                <a:latin typeface="Comic Sans MS"/>
                <a:cs typeface="Comic Sans MS"/>
              </a:rPr>
              <a:t>c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5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acc</a:t>
            </a:r>
            <a:r>
              <a:rPr dirty="0" sz="1100" spc="-10">
                <a:latin typeface="Comic Sans MS"/>
                <a:cs typeface="Comic Sans MS"/>
              </a:rPr>
              <a:t>o</a:t>
            </a:r>
            <a:r>
              <a:rPr dirty="0" sz="1100" spc="15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din</a:t>
            </a:r>
            <a:r>
              <a:rPr dirty="0" sz="1100">
                <a:latin typeface="Comic Sans MS"/>
                <a:cs typeface="Comic Sans MS"/>
              </a:rPr>
              <a:t>g</a:t>
            </a:r>
            <a:r>
              <a:rPr dirty="0" sz="1100" spc="-8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>
                <a:latin typeface="Comic Sans MS"/>
                <a:cs typeface="Comic Sans MS"/>
              </a:rPr>
              <a:t>o</a:t>
            </a:r>
            <a:r>
              <a:rPr dirty="0" sz="1100" spc="-25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pac</a:t>
            </a:r>
            <a:r>
              <a:rPr dirty="0" sz="1100">
                <a:latin typeface="Comic Sans MS"/>
                <a:cs typeface="Comic Sans MS"/>
              </a:rPr>
              <a:t>k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15">
                <a:latin typeface="Comic Sans MS"/>
                <a:cs typeface="Comic Sans MS"/>
              </a:rPr>
              <a:t>g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75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di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5">
                <a:latin typeface="Comic Sans MS"/>
                <a:cs typeface="Comic Sans MS"/>
              </a:rPr>
              <a:t>ct</a:t>
            </a:r>
            <a:r>
              <a:rPr dirty="0" sz="1100" spc="-5">
                <a:latin typeface="Comic Sans MS"/>
                <a:cs typeface="Comic Sans MS"/>
              </a:rPr>
              <a:t>ion</a:t>
            </a:r>
            <a:r>
              <a:rPr dirty="0" sz="1100" spc="-15">
                <a:latin typeface="Comic Sans MS"/>
                <a:cs typeface="Comic Sans MS"/>
              </a:rPr>
              <a:t>s</a:t>
            </a:r>
            <a:r>
              <a:rPr dirty="0" sz="110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dirty="0" sz="1100" spc="15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dirty="0" sz="1100" spc="-5">
                <a:latin typeface="Comic Sans MS"/>
                <a:cs typeface="Comic Sans MS"/>
              </a:rPr>
              <a:t>B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>
                <a:latin typeface="Comic Sans MS"/>
                <a:cs typeface="Comic Sans MS"/>
              </a:rPr>
              <a:t>ke</a:t>
            </a:r>
            <a:r>
              <a:rPr dirty="0" sz="1100" spc="-45">
                <a:latin typeface="Comic Sans MS"/>
                <a:cs typeface="Comic Sans MS"/>
              </a:rPr>
              <a:t> </a:t>
            </a:r>
            <a:r>
              <a:rPr dirty="0" sz="1100" spc="35">
                <a:latin typeface="Comic Sans MS"/>
                <a:cs typeface="Comic Sans MS"/>
              </a:rPr>
              <a:t>w</a:t>
            </a:r>
            <a:r>
              <a:rPr dirty="0" sz="1100" spc="-5">
                <a:latin typeface="Comic Sans MS"/>
                <a:cs typeface="Comic Sans MS"/>
              </a:rPr>
              <a:t>on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5">
                <a:latin typeface="Comic Sans MS"/>
                <a:cs typeface="Comic Sans MS"/>
              </a:rPr>
              <a:t>on</a:t>
            </a:r>
            <a:r>
              <a:rPr dirty="0" sz="1100">
                <a:latin typeface="Comic Sans MS"/>
                <a:cs typeface="Comic Sans MS"/>
              </a:rPr>
              <a:t>s</a:t>
            </a:r>
            <a:r>
              <a:rPr dirty="0" sz="1100" spc="-80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>
                <a:latin typeface="Comic Sans MS"/>
                <a:cs typeface="Comic Sans MS"/>
              </a:rPr>
              <a:t>n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>
                <a:latin typeface="Comic Sans MS"/>
                <a:cs typeface="Comic Sans MS"/>
              </a:rPr>
              <a:t>a</a:t>
            </a:r>
            <a:r>
              <a:rPr dirty="0" sz="1100" spc="-10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37</a:t>
            </a:r>
            <a:r>
              <a:rPr dirty="0" sz="1100">
                <a:latin typeface="Comic Sans MS"/>
                <a:cs typeface="Comic Sans MS"/>
              </a:rPr>
              <a:t>5 </a:t>
            </a:r>
            <a:r>
              <a:rPr dirty="0" sz="1100" spc="-5">
                <a:latin typeface="Comic Sans MS"/>
                <a:cs typeface="Comic Sans MS"/>
              </a:rPr>
              <a:t>d</a:t>
            </a:r>
            <a:r>
              <a:rPr dirty="0" sz="1100" spc="-10">
                <a:latin typeface="Comic Sans MS"/>
                <a:cs typeface="Comic Sans MS"/>
              </a:rPr>
              <a:t>eg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25">
                <a:latin typeface="Comic Sans MS"/>
                <a:cs typeface="Comic Sans MS"/>
              </a:rPr>
              <a:t> </a:t>
            </a:r>
            <a:r>
              <a:rPr dirty="0" sz="1100">
                <a:latin typeface="Comic Sans MS"/>
                <a:cs typeface="Comic Sans MS"/>
              </a:rPr>
              <a:t>F</a:t>
            </a:r>
            <a:r>
              <a:rPr dirty="0" sz="1100" spc="5">
                <a:latin typeface="Comic Sans MS"/>
                <a:cs typeface="Comic Sans MS"/>
              </a:rPr>
              <a:t> h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-70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 spc="-10">
                <a:latin typeface="Comic Sans MS"/>
                <a:cs typeface="Comic Sans MS"/>
              </a:rPr>
              <a:t>ve</a:t>
            </a:r>
            <a:r>
              <a:rPr dirty="0" sz="1100">
                <a:latin typeface="Comic Sans MS"/>
                <a:cs typeface="Comic Sans MS"/>
              </a:rPr>
              <a:t>n </a:t>
            </a:r>
            <a:r>
              <a:rPr dirty="0" sz="1100" spc="-10">
                <a:latin typeface="Comic Sans MS"/>
                <a:cs typeface="Comic Sans MS"/>
              </a:rPr>
              <a:t>f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>
                <a:latin typeface="Comic Sans MS"/>
                <a:cs typeface="Comic Sans MS"/>
              </a:rPr>
              <a:t>r 2 </a:t>
            </a:r>
            <a:r>
              <a:rPr dirty="0" sz="1100" spc="5">
                <a:latin typeface="Comic Sans MS"/>
                <a:cs typeface="Comic Sans MS"/>
              </a:rPr>
              <a:t>m</a:t>
            </a:r>
            <a:r>
              <a:rPr dirty="0" sz="1100" spc="-5">
                <a:latin typeface="Comic Sans MS"/>
                <a:cs typeface="Comic Sans MS"/>
              </a:rPr>
              <a:t>in</a:t>
            </a:r>
            <a:r>
              <a:rPr dirty="0" sz="1100">
                <a:latin typeface="Comic Sans MS"/>
                <a:cs typeface="Comic Sans MS"/>
              </a:rPr>
              <a:t>u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10">
                <a:latin typeface="Comic Sans MS"/>
                <a:cs typeface="Comic Sans MS"/>
              </a:rPr>
              <a:t>es</a:t>
            </a:r>
            <a:r>
              <a:rPr dirty="0" sz="1100">
                <a:latin typeface="Comic Sans MS"/>
                <a:cs typeface="Comic Sans MS"/>
              </a:rPr>
              <a:t>.</a:t>
            </a:r>
            <a:r>
              <a:rPr dirty="0" sz="1100" spc="-30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S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10">
                <a:latin typeface="Comic Sans MS"/>
                <a:cs typeface="Comic Sans MS"/>
              </a:rPr>
              <a:t>v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25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f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>
                <a:latin typeface="Comic Sans MS"/>
                <a:cs typeface="Comic Sans MS"/>
              </a:rPr>
              <a:t>r </a:t>
            </a:r>
            <a:r>
              <a:rPr dirty="0" sz="1100" spc="-10">
                <a:latin typeface="Comic Sans MS"/>
                <a:cs typeface="Comic Sans MS"/>
              </a:rPr>
              <a:t>g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ni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5">
                <a:latin typeface="Comic Sans MS"/>
                <a:cs typeface="Comic Sans MS"/>
              </a:rPr>
              <a:t>h</a:t>
            </a:r>
            <a:r>
              <a:rPr dirty="0" sz="110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 sz="1100" spc="15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dirty="0" sz="1100" spc="-10">
                <a:latin typeface="Comic Sans MS"/>
                <a:cs typeface="Comic Sans MS"/>
              </a:rPr>
              <a:t>T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>
                <a:latin typeface="Comic Sans MS"/>
                <a:cs typeface="Comic Sans MS"/>
              </a:rPr>
              <a:t>m</a:t>
            </a:r>
            <a:r>
              <a:rPr dirty="0" sz="1100" spc="-30">
                <a:latin typeface="Comic Sans MS"/>
                <a:cs typeface="Comic Sans MS"/>
              </a:rPr>
              <a:t> 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cl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>
                <a:latin typeface="Comic Sans MS"/>
                <a:cs typeface="Comic Sans MS"/>
              </a:rPr>
              <a:t>n</a:t>
            </a:r>
            <a:r>
              <a:rPr dirty="0" sz="1100" spc="-70">
                <a:latin typeface="Comic Sans MS"/>
                <a:cs typeface="Comic Sans MS"/>
              </a:rPr>
              <a:t> 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 spc="5">
                <a:latin typeface="Comic Sans MS"/>
                <a:cs typeface="Comic Sans MS"/>
              </a:rPr>
              <a:t>m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in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45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l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5">
                <a:latin typeface="Comic Sans MS"/>
                <a:cs typeface="Comic Sans MS"/>
              </a:rPr>
              <a:t>tt</a:t>
            </a:r>
            <a:r>
              <a:rPr dirty="0" sz="1100">
                <a:latin typeface="Comic Sans MS"/>
                <a:cs typeface="Comic Sans MS"/>
              </a:rPr>
              <a:t>u</a:t>
            </a:r>
            <a:r>
              <a:rPr dirty="0" sz="1100" spc="5">
                <a:latin typeface="Comic Sans MS"/>
                <a:cs typeface="Comic Sans MS"/>
              </a:rPr>
              <a:t>c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>
                <a:latin typeface="Comic Sans MS"/>
                <a:cs typeface="Comic Sans MS"/>
              </a:rPr>
              <a:t>.</a:t>
            </a:r>
            <a:r>
              <a:rPr dirty="0" sz="1100" spc="-80">
                <a:latin typeface="Comic Sans MS"/>
                <a:cs typeface="Comic Sans MS"/>
              </a:rPr>
              <a:t> </a:t>
            </a:r>
            <a:r>
              <a:rPr dirty="0" sz="1100" spc="-20">
                <a:latin typeface="Comic Sans MS"/>
                <a:cs typeface="Comic Sans MS"/>
              </a:rPr>
              <a:t>A</a:t>
            </a:r>
            <a:r>
              <a:rPr dirty="0" sz="1100" spc="20">
                <a:latin typeface="Comic Sans MS"/>
                <a:cs typeface="Comic Sans MS"/>
              </a:rPr>
              <a:t>rr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 spc="-15">
                <a:latin typeface="Comic Sans MS"/>
                <a:cs typeface="Comic Sans MS"/>
              </a:rPr>
              <a:t>g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50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>
                <a:latin typeface="Comic Sans MS"/>
                <a:cs typeface="Comic Sans MS"/>
              </a:rPr>
              <a:t>n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>
                <a:latin typeface="Comic Sans MS"/>
                <a:cs typeface="Comic Sans MS"/>
              </a:rPr>
              <a:t>a</a:t>
            </a:r>
            <a:r>
              <a:rPr dirty="0" sz="1100" spc="-10">
                <a:latin typeface="Comic Sans MS"/>
                <a:cs typeface="Comic Sans MS"/>
              </a:rPr>
              <a:t> s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5">
                <a:latin typeface="Comic Sans MS"/>
                <a:cs typeface="Comic Sans MS"/>
              </a:rPr>
              <a:t>l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pl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75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>
                <a:latin typeface="Comic Sans MS"/>
                <a:cs typeface="Comic Sans MS"/>
              </a:rPr>
              <a:t>o</a:t>
            </a:r>
            <a:r>
              <a:rPr dirty="0" sz="1100" spc="-25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f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>
                <a:latin typeface="Comic Sans MS"/>
                <a:cs typeface="Comic Sans MS"/>
              </a:rPr>
              <a:t>m</a:t>
            </a:r>
            <a:r>
              <a:rPr dirty="0" sz="1100" spc="-35">
                <a:latin typeface="Comic Sans MS"/>
                <a:cs typeface="Comic Sans MS"/>
              </a:rPr>
              <a:t> </a:t>
            </a:r>
            <a:r>
              <a:rPr dirty="0" sz="1100">
                <a:latin typeface="Comic Sans MS"/>
                <a:cs typeface="Comic Sans MS"/>
              </a:rPr>
              <a:t>a</a:t>
            </a:r>
            <a:r>
              <a:rPr dirty="0" sz="1100" spc="-1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c</a:t>
            </a:r>
            <a:r>
              <a:rPr dirty="0" sz="1100">
                <a:latin typeface="Comic Sans MS"/>
                <a:cs typeface="Comic Sans MS"/>
              </a:rPr>
              <a:t>up</a:t>
            </a:r>
            <a:r>
              <a:rPr dirty="0" sz="1100" spc="-35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>
                <a:latin typeface="Comic Sans MS"/>
                <a:cs typeface="Comic Sans MS"/>
              </a:rPr>
              <a:t>n</a:t>
            </a:r>
            <a:r>
              <a:rPr dirty="0" sz="1100" spc="5">
                <a:latin typeface="Comic Sans MS"/>
                <a:cs typeface="Comic Sans MS"/>
              </a:rPr>
              <a:t> th</a:t>
            </a:r>
            <a:r>
              <a:rPr dirty="0" sz="1100">
                <a:latin typeface="Comic Sans MS"/>
                <a:cs typeface="Comic Sans MS"/>
              </a:rPr>
              <a:t>e </a:t>
            </a:r>
            <a:r>
              <a:rPr dirty="0" sz="1100" spc="5">
                <a:latin typeface="Comic Sans MS"/>
                <a:cs typeface="Comic Sans MS"/>
              </a:rPr>
              <a:t>c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>
                <a:latin typeface="Comic Sans MS"/>
                <a:cs typeface="Comic Sans MS"/>
              </a:rPr>
              <a:t>r</a:t>
            </a:r>
            <a:r>
              <a:rPr dirty="0" sz="1100" spc="-25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>
                <a:latin typeface="Comic Sans MS"/>
                <a:cs typeface="Comic Sans MS"/>
              </a:rPr>
              <a:t>f </a:t>
            </a:r>
            <a:r>
              <a:rPr dirty="0" sz="1100" spc="5">
                <a:latin typeface="Comic Sans MS"/>
                <a:cs typeface="Comic Sans MS"/>
              </a:rPr>
              <a:t>th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5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pl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dirty="0" sz="1100" spc="15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dirty="0" sz="1100">
                <a:latin typeface="Comic Sans MS"/>
                <a:cs typeface="Comic Sans MS"/>
              </a:rPr>
              <a:t>P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5">
                <a:latin typeface="Comic Sans MS"/>
                <a:cs typeface="Comic Sans MS"/>
              </a:rPr>
              <a:t>h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>
                <a:latin typeface="Comic Sans MS"/>
                <a:cs typeface="Comic Sans MS"/>
              </a:rPr>
              <a:t>t</a:t>
            </a:r>
            <a:r>
              <a:rPr dirty="0" sz="1100" spc="-75">
                <a:latin typeface="Comic Sans MS"/>
                <a:cs typeface="Comic Sans MS"/>
              </a:rPr>
              <a:t> </a:t>
            </a:r>
            <a:r>
              <a:rPr dirty="0" sz="1100">
                <a:latin typeface="Comic Sans MS"/>
                <a:cs typeface="Comic Sans MS"/>
              </a:rPr>
              <a:t>a</a:t>
            </a:r>
            <a:r>
              <a:rPr dirty="0" sz="1100" spc="-10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 spc="-10">
                <a:latin typeface="Comic Sans MS"/>
                <a:cs typeface="Comic Sans MS"/>
              </a:rPr>
              <a:t>o</a:t>
            </a:r>
            <a:r>
              <a:rPr dirty="0" sz="1100" spc="-5">
                <a:latin typeface="Comic Sans MS"/>
                <a:cs typeface="Comic Sans MS"/>
              </a:rPr>
              <a:t>n-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10">
                <a:latin typeface="Comic Sans MS"/>
                <a:cs typeface="Comic Sans MS"/>
              </a:rPr>
              <a:t>c</a:t>
            </a:r>
            <a:r>
              <a:rPr dirty="0" sz="1100">
                <a:latin typeface="Comic Sans MS"/>
                <a:cs typeface="Comic Sans MS"/>
              </a:rPr>
              <a:t>k</a:t>
            </a:r>
            <a:r>
              <a:rPr dirty="0" sz="1100" spc="-15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p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>
                <a:latin typeface="Comic Sans MS"/>
                <a:cs typeface="Comic Sans MS"/>
              </a:rPr>
              <a:t>n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5">
                <a:latin typeface="Comic Sans MS"/>
                <a:cs typeface="Comic Sans MS"/>
              </a:rPr>
              <a:t>p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>
                <a:latin typeface="Comic Sans MS"/>
                <a:cs typeface="Comic Sans MS"/>
              </a:rPr>
              <a:t>y</a:t>
            </a:r>
            <a:r>
              <a:rPr dirty="0" sz="1100" spc="-65">
                <a:latin typeface="Comic Sans MS"/>
                <a:cs typeface="Comic Sans MS"/>
              </a:rPr>
              <a:t> </a:t>
            </a:r>
            <a:r>
              <a:rPr dirty="0" sz="1100" spc="35">
                <a:latin typeface="Comic Sans MS"/>
                <a:cs typeface="Comic Sans MS"/>
              </a:rPr>
              <a:t>w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>
                <a:latin typeface="Comic Sans MS"/>
                <a:cs typeface="Comic Sans MS"/>
              </a:rPr>
              <a:t>h</a:t>
            </a:r>
            <a:r>
              <a:rPr dirty="0" sz="1100" spc="-60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vege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10">
                <a:latin typeface="Comic Sans MS"/>
                <a:cs typeface="Comic Sans MS"/>
              </a:rPr>
              <a:t>b</a:t>
            </a:r>
            <a:r>
              <a:rPr dirty="0" sz="1100" spc="5">
                <a:latin typeface="Comic Sans MS"/>
                <a:cs typeface="Comic Sans MS"/>
              </a:rPr>
              <a:t>l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25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5">
                <a:latin typeface="Comic Sans MS"/>
                <a:cs typeface="Comic Sans MS"/>
              </a:rPr>
              <a:t>p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>
                <a:latin typeface="Comic Sans MS"/>
                <a:cs typeface="Comic Sans MS"/>
              </a:rPr>
              <a:t>y.</a:t>
            </a:r>
            <a:r>
              <a:rPr dirty="0" sz="1100" spc="-25">
                <a:latin typeface="Comic Sans MS"/>
                <a:cs typeface="Comic Sans MS"/>
              </a:rPr>
              <a:t> </a:t>
            </a:r>
            <a:r>
              <a:rPr dirty="0" sz="1100" spc="15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dirty="0" sz="1100" spc="-5">
                <a:latin typeface="Comic Sans MS"/>
                <a:cs typeface="Comic Sans MS"/>
              </a:rPr>
              <a:t>S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>
                <a:latin typeface="Comic Sans MS"/>
                <a:cs typeface="Comic Sans MS"/>
              </a:rPr>
              <a:t>u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5">
                <a:latin typeface="Comic Sans MS"/>
                <a:cs typeface="Comic Sans MS"/>
              </a:rPr>
              <a:t>e</a:t>
            </a:r>
            <a:r>
              <a:rPr dirty="0" sz="1100">
                <a:latin typeface="Comic Sans MS"/>
                <a:cs typeface="Comic Sans MS"/>
              </a:rPr>
              <a:t>'</a:t>
            </a:r>
            <a:r>
              <a:rPr dirty="0" sz="1100" spc="-65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 spc="-10">
                <a:latin typeface="Comic Sans MS"/>
                <a:cs typeface="Comic Sans MS"/>
              </a:rPr>
              <a:t>f</a:t>
            </a:r>
            <a:r>
              <a:rPr dirty="0" sz="1100">
                <a:latin typeface="Comic Sans MS"/>
                <a:cs typeface="Comic Sans MS"/>
              </a:rPr>
              <a:t>u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th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>
                <a:latin typeface="Comic Sans MS"/>
                <a:cs typeface="Comic Sans MS"/>
              </a:rPr>
              <a:t>u</a:t>
            </a:r>
            <a:r>
              <a:rPr dirty="0" sz="1100" spc="-10">
                <a:latin typeface="Comic Sans MS"/>
                <a:cs typeface="Comic Sans MS"/>
              </a:rPr>
              <a:t>g</a:t>
            </a:r>
            <a:r>
              <a:rPr dirty="0" sz="1100" spc="5">
                <a:latin typeface="Comic Sans MS"/>
                <a:cs typeface="Comic Sans MS"/>
              </a:rPr>
              <a:t>hl</a:t>
            </a:r>
            <a:r>
              <a:rPr dirty="0" sz="1100">
                <a:latin typeface="Comic Sans MS"/>
                <a:cs typeface="Comic Sans MS"/>
              </a:rPr>
              <a:t>y.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 sz="1100" spc="15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dirty="0" sz="1100" spc="-15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d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5">
                <a:latin typeface="Comic Sans MS"/>
                <a:cs typeface="Comic Sans MS"/>
              </a:rPr>
              <a:t>m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in</a:t>
            </a:r>
            <a:r>
              <a:rPr dirty="0" sz="1100">
                <a:latin typeface="Comic Sans MS"/>
                <a:cs typeface="Comic Sans MS"/>
              </a:rPr>
              <a:t>i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>
                <a:latin typeface="Comic Sans MS"/>
                <a:cs typeface="Comic Sans MS"/>
              </a:rPr>
              <a:t>g</a:t>
            </a:r>
            <a:r>
              <a:rPr dirty="0" sz="1100" spc="-55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vege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10">
                <a:latin typeface="Comic Sans MS"/>
                <a:cs typeface="Comic Sans MS"/>
              </a:rPr>
              <a:t>b</a:t>
            </a:r>
            <a:r>
              <a:rPr dirty="0" sz="1100" spc="5">
                <a:latin typeface="Comic Sans MS"/>
                <a:cs typeface="Comic Sans MS"/>
              </a:rPr>
              <a:t>l</a:t>
            </a:r>
            <a:r>
              <a:rPr dirty="0" sz="1100" spc="-10">
                <a:latin typeface="Comic Sans MS"/>
                <a:cs typeface="Comic Sans MS"/>
              </a:rPr>
              <a:t>es</a:t>
            </a:r>
            <a:r>
              <a:rPr dirty="0" sz="1100">
                <a:latin typeface="Comic Sans MS"/>
                <a:cs typeface="Comic Sans MS"/>
              </a:rPr>
              <a:t>.</a:t>
            </a:r>
            <a:r>
              <a:rPr dirty="0" sz="1100" spc="-30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S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40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-</a:t>
            </a:r>
            <a:r>
              <a:rPr dirty="0" sz="1100" spc="-10">
                <a:latin typeface="Comic Sans MS"/>
                <a:cs typeface="Comic Sans MS"/>
              </a:rPr>
              <a:t>f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>
                <a:latin typeface="Comic Sans MS"/>
                <a:cs typeface="Comic Sans MS"/>
              </a:rPr>
              <a:t>y</a:t>
            </a:r>
            <a:r>
              <a:rPr dirty="0" sz="1100" spc="-65">
                <a:latin typeface="Comic Sans MS"/>
                <a:cs typeface="Comic Sans MS"/>
              </a:rPr>
              <a:t> </a:t>
            </a:r>
            <a:r>
              <a:rPr dirty="0" sz="1100">
                <a:latin typeface="Comic Sans MS"/>
                <a:cs typeface="Comic Sans MS"/>
              </a:rPr>
              <a:t>un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>
                <a:latin typeface="Comic Sans MS"/>
                <a:cs typeface="Comic Sans MS"/>
              </a:rPr>
              <a:t>l</a:t>
            </a:r>
            <a:r>
              <a:rPr dirty="0" sz="1100" spc="-1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-5">
                <a:latin typeface="Comic Sans MS"/>
                <a:cs typeface="Comic Sans MS"/>
              </a:rPr>
              <a:t>nd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25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-</a:t>
            </a:r>
            <a:r>
              <a:rPr dirty="0" sz="1100" spc="5">
                <a:latin typeface="Comic Sans MS"/>
                <a:cs typeface="Comic Sans MS"/>
              </a:rPr>
              <a:t>c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5">
                <a:latin typeface="Comic Sans MS"/>
                <a:cs typeface="Comic Sans MS"/>
              </a:rPr>
              <a:t>p</a:t>
            </a:r>
            <a:r>
              <a:rPr dirty="0" sz="1100">
                <a:latin typeface="Comic Sans MS"/>
                <a:cs typeface="Comic Sans MS"/>
              </a:rPr>
              <a:t>,</a:t>
            </a:r>
            <a:r>
              <a:rPr dirty="0" sz="1100" spc="-85">
                <a:latin typeface="Comic Sans MS"/>
                <a:cs typeface="Comic Sans MS"/>
              </a:rPr>
              <a:t> 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5">
                <a:latin typeface="Comic Sans MS"/>
                <a:cs typeface="Comic Sans MS"/>
              </a:rPr>
              <a:t>pp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oxi</a:t>
            </a:r>
            <a:r>
              <a:rPr dirty="0" sz="1100" spc="-15">
                <a:latin typeface="Comic Sans MS"/>
                <a:cs typeface="Comic Sans MS"/>
              </a:rPr>
              <a:t>m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20">
                <a:latin typeface="Comic Sans MS"/>
                <a:cs typeface="Comic Sans MS"/>
              </a:rPr>
              <a:t>t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5">
                <a:latin typeface="Comic Sans MS"/>
                <a:cs typeface="Comic Sans MS"/>
              </a:rPr>
              <a:t>l</a:t>
            </a:r>
            <a:r>
              <a:rPr dirty="0" sz="1100">
                <a:latin typeface="Comic Sans MS"/>
                <a:cs typeface="Comic Sans MS"/>
              </a:rPr>
              <a:t>y</a:t>
            </a:r>
            <a:r>
              <a:rPr dirty="0" sz="1100" spc="-90">
                <a:latin typeface="Comic Sans MS"/>
                <a:cs typeface="Comic Sans MS"/>
              </a:rPr>
              <a:t> </a:t>
            </a:r>
            <a:r>
              <a:rPr dirty="0" sz="1100">
                <a:latin typeface="Comic Sans MS"/>
                <a:cs typeface="Comic Sans MS"/>
              </a:rPr>
              <a:t>3 </a:t>
            </a:r>
            <a:r>
              <a:rPr dirty="0" sz="1100" spc="5">
                <a:latin typeface="Comic Sans MS"/>
                <a:cs typeface="Comic Sans MS"/>
              </a:rPr>
              <a:t>m</a:t>
            </a:r>
            <a:r>
              <a:rPr dirty="0" sz="1100" spc="-5">
                <a:latin typeface="Comic Sans MS"/>
                <a:cs typeface="Comic Sans MS"/>
              </a:rPr>
              <a:t>in</a:t>
            </a:r>
            <a:r>
              <a:rPr dirty="0" sz="1100">
                <a:latin typeface="Comic Sans MS"/>
                <a:cs typeface="Comic Sans MS"/>
              </a:rPr>
              <a:t>u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10">
                <a:latin typeface="Comic Sans MS"/>
                <a:cs typeface="Comic Sans MS"/>
              </a:rPr>
              <a:t>es</a:t>
            </a:r>
            <a:r>
              <a:rPr dirty="0" sz="110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dirty="0" sz="1100" spc="15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dirty="0" sz="1100">
                <a:latin typeface="Comic Sans MS"/>
                <a:cs typeface="Comic Sans MS"/>
              </a:rPr>
              <a:t>P</a:t>
            </a:r>
            <a:r>
              <a:rPr dirty="0" sz="1100" spc="5">
                <a:latin typeface="Comic Sans MS"/>
                <a:cs typeface="Comic Sans MS"/>
              </a:rPr>
              <a:t>l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5">
                <a:latin typeface="Comic Sans MS"/>
                <a:cs typeface="Comic Sans MS"/>
              </a:rPr>
              <a:t>c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65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c</a:t>
            </a:r>
            <a:r>
              <a:rPr dirty="0" sz="1100" spc="-5">
                <a:latin typeface="Comic Sans MS"/>
                <a:cs typeface="Comic Sans MS"/>
              </a:rPr>
              <a:t>oo</a:t>
            </a:r>
            <a:r>
              <a:rPr dirty="0" sz="1100">
                <a:latin typeface="Comic Sans MS"/>
                <a:cs typeface="Comic Sans MS"/>
              </a:rPr>
              <a:t>k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10">
                <a:latin typeface="Comic Sans MS"/>
                <a:cs typeface="Comic Sans MS"/>
              </a:rPr>
              <a:t>c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50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>
                <a:latin typeface="Comic Sans MS"/>
                <a:cs typeface="Comic Sans MS"/>
              </a:rPr>
              <a:t>n 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>
                <a:latin typeface="Comic Sans MS"/>
                <a:cs typeface="Comic Sans MS"/>
              </a:rPr>
              <a:t>p</a:t>
            </a:r>
            <a:r>
              <a:rPr dirty="0" sz="1100" spc="-35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>
                <a:latin typeface="Comic Sans MS"/>
                <a:cs typeface="Comic Sans MS"/>
              </a:rPr>
              <a:t>f</a:t>
            </a:r>
            <a:r>
              <a:rPr dirty="0" sz="1100" spc="-5">
                <a:latin typeface="Comic Sans MS"/>
                <a:cs typeface="Comic Sans MS"/>
              </a:rPr>
              <a:t> 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 spc="5">
                <a:latin typeface="Comic Sans MS"/>
                <a:cs typeface="Comic Sans MS"/>
              </a:rPr>
              <a:t>m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in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7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l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5">
                <a:latin typeface="Comic Sans MS"/>
                <a:cs typeface="Comic Sans MS"/>
              </a:rPr>
              <a:t>tt</a:t>
            </a:r>
            <a:r>
              <a:rPr dirty="0" sz="1100">
                <a:latin typeface="Comic Sans MS"/>
                <a:cs typeface="Comic Sans MS"/>
              </a:rPr>
              <a:t>u</a:t>
            </a:r>
            <a:r>
              <a:rPr dirty="0" sz="1100" spc="5">
                <a:latin typeface="Comic Sans MS"/>
                <a:cs typeface="Comic Sans MS"/>
              </a:rPr>
              <a:t>c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 sz="1100" spc="15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dirty="0" sz="1100" spc="-10">
                <a:latin typeface="Comic Sans MS"/>
                <a:cs typeface="Comic Sans MS"/>
              </a:rPr>
              <a:t>D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10">
                <a:latin typeface="Comic Sans MS"/>
                <a:cs typeface="Comic Sans MS"/>
              </a:rPr>
              <a:t>es</a:t>
            </a:r>
            <a:r>
              <a:rPr dirty="0" sz="1100">
                <a:latin typeface="Comic Sans MS"/>
                <a:cs typeface="Comic Sans MS"/>
              </a:rPr>
              <a:t>s</a:t>
            </a:r>
            <a:r>
              <a:rPr dirty="0" sz="1100" spc="-25">
                <a:latin typeface="Comic Sans MS"/>
                <a:cs typeface="Comic Sans MS"/>
              </a:rPr>
              <a:t> 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10">
                <a:latin typeface="Comic Sans MS"/>
                <a:cs typeface="Comic Sans MS"/>
              </a:rPr>
              <a:t>c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50">
                <a:latin typeface="Comic Sans MS"/>
                <a:cs typeface="Comic Sans MS"/>
              </a:rPr>
              <a:t> 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l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5">
                <a:latin typeface="Comic Sans MS"/>
                <a:cs typeface="Comic Sans MS"/>
              </a:rPr>
              <a:t>tt</a:t>
            </a:r>
            <a:r>
              <a:rPr dirty="0" sz="1100">
                <a:latin typeface="Comic Sans MS"/>
                <a:cs typeface="Comic Sans MS"/>
              </a:rPr>
              <a:t>u</a:t>
            </a:r>
            <a:r>
              <a:rPr dirty="0" sz="1100" spc="5">
                <a:latin typeface="Comic Sans MS"/>
                <a:cs typeface="Comic Sans MS"/>
              </a:rPr>
              <a:t>c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75">
                <a:latin typeface="Comic Sans MS"/>
                <a:cs typeface="Comic Sans MS"/>
              </a:rPr>
              <a:t> </a:t>
            </a:r>
            <a:r>
              <a:rPr dirty="0" sz="1100" spc="35">
                <a:latin typeface="Comic Sans MS"/>
                <a:cs typeface="Comic Sans MS"/>
              </a:rPr>
              <a:t>w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>
                <a:latin typeface="Comic Sans MS"/>
                <a:cs typeface="Comic Sans MS"/>
              </a:rPr>
              <a:t>h</a:t>
            </a:r>
            <a:r>
              <a:rPr dirty="0" sz="1100" spc="-60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40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-</a:t>
            </a:r>
            <a:r>
              <a:rPr dirty="0" sz="1100" spc="-10">
                <a:latin typeface="Comic Sans MS"/>
                <a:cs typeface="Comic Sans MS"/>
              </a:rPr>
              <a:t>f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>
                <a:latin typeface="Comic Sans MS"/>
                <a:cs typeface="Comic Sans MS"/>
              </a:rPr>
              <a:t>y.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dirty="0" sz="1100" spc="15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dirty="0" sz="1100" spc="-5">
                <a:latin typeface="Comic Sans MS"/>
                <a:cs typeface="Comic Sans MS"/>
              </a:rPr>
              <a:t>S</a:t>
            </a:r>
            <a:r>
              <a:rPr dirty="0" sz="1100" spc="10">
                <a:latin typeface="Comic Sans MS"/>
                <a:cs typeface="Comic Sans MS"/>
              </a:rPr>
              <a:t>p</a:t>
            </a:r>
            <a:r>
              <a:rPr dirty="0" sz="1100" spc="-5">
                <a:latin typeface="Comic Sans MS"/>
                <a:cs typeface="Comic Sans MS"/>
              </a:rPr>
              <a:t>oo</a:t>
            </a:r>
            <a:r>
              <a:rPr dirty="0" sz="1100">
                <a:latin typeface="Comic Sans MS"/>
                <a:cs typeface="Comic Sans MS"/>
              </a:rPr>
              <a:t>n</a:t>
            </a:r>
            <a:r>
              <a:rPr dirty="0" sz="1100" spc="-40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v</a:t>
            </a:r>
            <a:r>
              <a:rPr dirty="0" sz="1100" spc="-5">
                <a:latin typeface="Comic Sans MS"/>
                <a:cs typeface="Comic Sans MS"/>
              </a:rPr>
              <a:t>in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-10">
                <a:latin typeface="Comic Sans MS"/>
                <a:cs typeface="Comic Sans MS"/>
              </a:rPr>
              <a:t>g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5">
                <a:latin typeface="Comic Sans MS"/>
                <a:cs typeface="Comic Sans MS"/>
              </a:rPr>
              <a:t>tt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50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 spc="-10">
                <a:latin typeface="Comic Sans MS"/>
                <a:cs typeface="Comic Sans MS"/>
              </a:rPr>
              <a:t>ve</a:t>
            </a:r>
            <a:r>
              <a:rPr dirty="0" sz="1100">
                <a:latin typeface="Comic Sans MS"/>
                <a:cs typeface="Comic Sans MS"/>
              </a:rPr>
              <a:t>r</a:t>
            </a:r>
            <a:r>
              <a:rPr dirty="0" sz="1100" spc="-25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>
                <a:latin typeface="Comic Sans MS"/>
                <a:cs typeface="Comic Sans MS"/>
              </a:rPr>
              <a:t>p</a:t>
            </a:r>
            <a:r>
              <a:rPr dirty="0" sz="1100" spc="-10">
                <a:latin typeface="Comic Sans MS"/>
                <a:cs typeface="Comic Sans MS"/>
              </a:rPr>
              <a:t> 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5">
                <a:latin typeface="Comic Sans MS"/>
                <a:cs typeface="Comic Sans MS"/>
              </a:rPr>
              <a:t>p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in</a:t>
            </a:r>
            <a:r>
              <a:rPr dirty="0" sz="1100">
                <a:latin typeface="Comic Sans MS"/>
                <a:cs typeface="Comic Sans MS"/>
              </a:rPr>
              <a:t>k</a:t>
            </a:r>
            <a:r>
              <a:rPr dirty="0" sz="1100" spc="5">
                <a:latin typeface="Comic Sans MS"/>
                <a:cs typeface="Comic Sans MS"/>
              </a:rPr>
              <a:t>l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75">
                <a:latin typeface="Comic Sans MS"/>
                <a:cs typeface="Comic Sans MS"/>
              </a:rPr>
              <a:t> </a:t>
            </a:r>
            <a:r>
              <a:rPr dirty="0" sz="1100" spc="35">
                <a:latin typeface="Comic Sans MS"/>
                <a:cs typeface="Comic Sans MS"/>
              </a:rPr>
              <a:t>w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>
                <a:latin typeface="Comic Sans MS"/>
                <a:cs typeface="Comic Sans MS"/>
              </a:rPr>
              <a:t>h</a:t>
            </a:r>
            <a:r>
              <a:rPr dirty="0" sz="1100" spc="-6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1</a:t>
            </a:r>
            <a:r>
              <a:rPr dirty="0" sz="1100" spc="10">
                <a:latin typeface="Comic Sans MS"/>
                <a:cs typeface="Comic Sans MS"/>
              </a:rPr>
              <a:t>/</a:t>
            </a:r>
            <a:r>
              <a:rPr dirty="0" sz="1100">
                <a:latin typeface="Comic Sans MS"/>
                <a:cs typeface="Comic Sans MS"/>
              </a:rPr>
              <a:t>8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5">
                <a:latin typeface="Comic Sans MS"/>
                <a:cs typeface="Comic Sans MS"/>
              </a:rPr>
              <a:t>p</a:t>
            </a:r>
            <a:r>
              <a:rPr dirty="0" sz="1100" spc="-5">
                <a:latin typeface="Comic Sans MS"/>
                <a:cs typeface="Comic Sans MS"/>
              </a:rPr>
              <a:t>oo</a:t>
            </a:r>
            <a:r>
              <a:rPr dirty="0" sz="1100">
                <a:latin typeface="Comic Sans MS"/>
                <a:cs typeface="Comic Sans MS"/>
              </a:rPr>
              <a:t>n</a:t>
            </a:r>
            <a:r>
              <a:rPr dirty="0" sz="1100" spc="-45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ses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5">
                <a:latin typeface="Comic Sans MS"/>
                <a:cs typeface="Comic Sans MS"/>
              </a:rPr>
              <a:t>m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25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see</a:t>
            </a:r>
            <a:r>
              <a:rPr dirty="0" sz="1100" spc="-5">
                <a:latin typeface="Comic Sans MS"/>
                <a:cs typeface="Comic Sans MS"/>
              </a:rPr>
              <a:t>d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0" y="6510528"/>
            <a:ext cx="7772400" cy="741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18135">
              <a:lnSpc>
                <a:spcPct val="100000"/>
              </a:lnSpc>
            </a:pPr>
            <a:r>
              <a:rPr dirty="0" sz="1100" spc="-10">
                <a:latin typeface="Comic Sans MS"/>
                <a:cs typeface="Comic Sans MS"/>
              </a:rPr>
              <a:t>G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ni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>
                <a:latin typeface="Comic Sans MS"/>
                <a:cs typeface="Comic Sans MS"/>
              </a:rPr>
              <a:t>h</a:t>
            </a:r>
            <a:r>
              <a:rPr dirty="0" sz="1100" spc="-35">
                <a:latin typeface="Comic Sans MS"/>
                <a:cs typeface="Comic Sans MS"/>
              </a:rPr>
              <a:t> </a:t>
            </a:r>
            <a:r>
              <a:rPr dirty="0" sz="1100" spc="35">
                <a:latin typeface="Comic Sans MS"/>
                <a:cs typeface="Comic Sans MS"/>
              </a:rPr>
              <a:t>w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>
                <a:latin typeface="Comic Sans MS"/>
                <a:cs typeface="Comic Sans MS"/>
              </a:rPr>
              <a:t>h</a:t>
            </a:r>
            <a:r>
              <a:rPr dirty="0" sz="1100" spc="-60">
                <a:latin typeface="Comic Sans MS"/>
                <a:cs typeface="Comic Sans MS"/>
              </a:rPr>
              <a:t> </a:t>
            </a:r>
            <a:r>
              <a:rPr dirty="0" sz="1100" spc="35">
                <a:latin typeface="Comic Sans MS"/>
                <a:cs typeface="Comic Sans MS"/>
              </a:rPr>
              <a:t>w</a:t>
            </a:r>
            <a:r>
              <a:rPr dirty="0" sz="1100" spc="-5">
                <a:latin typeface="Comic Sans MS"/>
                <a:cs typeface="Comic Sans MS"/>
              </a:rPr>
              <a:t>on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5">
                <a:latin typeface="Comic Sans MS"/>
                <a:cs typeface="Comic Sans MS"/>
              </a:rPr>
              <a:t>on</a:t>
            </a:r>
            <a:r>
              <a:rPr dirty="0" sz="1100">
                <a:latin typeface="Comic Sans MS"/>
                <a:cs typeface="Comic Sans MS"/>
              </a:rPr>
              <a:t>s</a:t>
            </a:r>
            <a:r>
              <a:rPr dirty="0" sz="1100" spc="-80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>
                <a:latin typeface="Comic Sans MS"/>
                <a:cs typeface="Comic Sans MS"/>
              </a:rPr>
              <a:t>n </a:t>
            </a:r>
            <a:r>
              <a:rPr dirty="0" sz="1100" spc="5">
                <a:latin typeface="Comic Sans MS"/>
                <a:cs typeface="Comic Sans MS"/>
              </a:rPr>
              <a:t>th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50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-5">
                <a:latin typeface="Comic Sans MS"/>
                <a:cs typeface="Comic Sans MS"/>
              </a:rPr>
              <a:t>ide.</a:t>
            </a:r>
            <a:endParaRPr sz="1100">
              <a:latin typeface="Comic Sans MS"/>
              <a:cs typeface="Comic Sans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6510528"/>
            <a:ext cx="7772400" cy="740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121789" y="7620002"/>
            <a:ext cx="4008754" cy="13671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Wh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1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u?</a:t>
            </a:r>
            <a:endParaRPr sz="12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16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30000"/>
              </a:lnSpc>
            </a:pP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dirty="0" sz="1200" spc="2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 in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ed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 spc="2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 spc="-3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oo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ki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.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dirty="0" sz="12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so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.</a:t>
            </a:r>
            <a:r>
              <a:rPr dirty="0" sz="12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dirty="0" sz="1200" spc="-2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v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ri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 spc="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u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ca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 spc="-3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ni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ca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in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,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15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hi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all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dirty="0" sz="1200" spc="-2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200" spc="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in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.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81632" y="9669470"/>
            <a:ext cx="4007485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C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o</a:t>
            </a:r>
            <a:r>
              <a:rPr dirty="0" sz="1050" spc="10">
                <a:solidFill>
                  <a:srgbClr val="7E7E7E"/>
                </a:solidFill>
                <a:latin typeface="Arial"/>
                <a:cs typeface="Arial"/>
              </a:rPr>
              <a:t>p</a:t>
            </a:r>
            <a:r>
              <a:rPr dirty="0" sz="1050" spc="-30">
                <a:solidFill>
                  <a:srgbClr val="7E7E7E"/>
                </a:solidFill>
                <a:latin typeface="Arial"/>
                <a:cs typeface="Arial"/>
              </a:rPr>
              <a:t>y</a:t>
            </a:r>
            <a:r>
              <a:rPr dirty="0" sz="1050" spc="5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dirty="0" sz="1050" spc="1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©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201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5</a:t>
            </a:r>
            <a:r>
              <a:rPr dirty="0" sz="1050" spc="3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F</a:t>
            </a:r>
            <a:r>
              <a:rPr dirty="0" sz="1050" spc="5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4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K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z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.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u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dirty="0" sz="1050" spc="1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A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ll Ri</a:t>
            </a:r>
            <a:r>
              <a:rPr dirty="0" sz="1050" spc="1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dirty="0" sz="1050" spc="-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dirty="0" sz="1050" spc="5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dirty="0" sz="1050" spc="20">
                <a:solidFill>
                  <a:srgbClr val="7E7E7E"/>
                </a:solidFill>
                <a:latin typeface="Arial"/>
                <a:cs typeface="Arial"/>
              </a:rPr>
              <a:t>v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dirty="0" sz="1050" spc="-2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dirty="0" sz="1050" spc="-2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 spc="25">
                <a:solidFill>
                  <a:srgbClr val="7E7E7E"/>
                </a:solidFill>
                <a:latin typeface="Arial"/>
                <a:cs typeface="Arial"/>
                <a:hlinkClick r:id="rId3"/>
              </a:rPr>
              <a:t>ww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w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.f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i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t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  <a:hlinkClick r:id="rId3"/>
              </a:rPr>
              <a:t>4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ki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  <a:hlinkClick r:id="rId3"/>
              </a:rPr>
              <a:t>d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z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.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  <a:hlinkClick r:id="rId3"/>
              </a:rPr>
              <a:t>u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s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2638" y="1421305"/>
            <a:ext cx="2295525" cy="379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48800"/>
              </a:lnSpc>
            </a:pPr>
            <a:r>
              <a:rPr dirty="0" sz="1000">
                <a:latin typeface="Idolwild"/>
                <a:cs typeface="Idolwild"/>
              </a:rPr>
              <a:t>Serving</a:t>
            </a:r>
            <a:r>
              <a:rPr dirty="0" sz="1000" spc="-40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Size</a:t>
            </a:r>
            <a:r>
              <a:rPr dirty="0" sz="1000" spc="-35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for</a:t>
            </a:r>
            <a:r>
              <a:rPr dirty="0" sz="1000" spc="-25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1500</a:t>
            </a:r>
            <a:r>
              <a:rPr dirty="0" sz="1000" spc="-35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calories/day</a:t>
            </a:r>
            <a:r>
              <a:rPr dirty="0" sz="1000" spc="-10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plan</a:t>
            </a:r>
            <a:r>
              <a:rPr dirty="0" sz="1000">
                <a:latin typeface="Idolwild"/>
                <a:cs typeface="Idolwild"/>
              </a:rPr>
              <a:t> Total</a:t>
            </a:r>
            <a:r>
              <a:rPr dirty="0" sz="1000" spc="-30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Calories</a:t>
            </a:r>
            <a:r>
              <a:rPr dirty="0" sz="1000" spc="-45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in</a:t>
            </a:r>
            <a:r>
              <a:rPr dirty="0" sz="1000" spc="-15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this</a:t>
            </a:r>
            <a:r>
              <a:rPr dirty="0" sz="1000" spc="-20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Meal</a:t>
            </a:r>
            <a:r>
              <a:rPr dirty="0" sz="1000">
                <a:latin typeface="Idolwild"/>
                <a:cs typeface="Idolwild"/>
              </a:rPr>
              <a:t>:</a:t>
            </a:r>
            <a:r>
              <a:rPr dirty="0" sz="1000" spc="-15">
                <a:latin typeface="Idolwild"/>
                <a:cs typeface="Idolwild"/>
              </a:rPr>
              <a:t> </a:t>
            </a:r>
            <a:r>
              <a:rPr dirty="0" sz="1000" spc="-5">
                <a:latin typeface="Idolwild"/>
                <a:cs typeface="Idolwild"/>
              </a:rPr>
              <a:t>519</a:t>
            </a:r>
            <a:endParaRPr sz="1000">
              <a:latin typeface="Idolwild"/>
              <a:cs typeface="Idolwi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70352" y="1586939"/>
            <a:ext cx="19215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Idolwild"/>
                <a:cs typeface="Idolwild"/>
              </a:rPr>
              <a:t>Preparation</a:t>
            </a:r>
            <a:r>
              <a:rPr dirty="0" sz="1000" spc="-65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Key:</a:t>
            </a:r>
            <a:r>
              <a:rPr dirty="0" sz="1000" spc="-20">
                <a:latin typeface="Idolwild"/>
                <a:cs typeface="Idolwild"/>
              </a:rPr>
              <a:t> </a:t>
            </a:r>
            <a:r>
              <a:rPr dirty="0" sz="1000">
                <a:solidFill>
                  <a:srgbClr val="00FF00"/>
                </a:solidFill>
                <a:latin typeface="Idolwild"/>
                <a:cs typeface="Idolwild"/>
              </a:rPr>
              <a:t>*Kids</a:t>
            </a:r>
            <a:r>
              <a:rPr dirty="0" sz="1000" spc="-20">
                <a:solidFill>
                  <a:srgbClr val="00FF00"/>
                </a:solidFill>
                <a:latin typeface="Idolwild"/>
                <a:cs typeface="Idolwild"/>
              </a:rPr>
              <a:t> </a:t>
            </a:r>
            <a:r>
              <a:rPr dirty="0" sz="1000">
                <a:solidFill>
                  <a:srgbClr val="FF0000"/>
                </a:solidFill>
                <a:latin typeface="Idolwild"/>
                <a:cs typeface="Idolwild"/>
              </a:rPr>
              <a:t>**Parents</a:t>
            </a:r>
            <a:endParaRPr sz="1000">
              <a:latin typeface="Idolwild"/>
              <a:cs typeface="Idolwild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300215" y="7702295"/>
            <a:ext cx="1283208" cy="15605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788408" y="2548127"/>
            <a:ext cx="2575560" cy="15849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95656" y="7251192"/>
            <a:ext cx="1335024" cy="2590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E7E7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Andrew Keser</dc:creator>
  <dc:title>PowerPoint Presentation</dc:title>
  <dcterms:created xsi:type="dcterms:W3CDTF">2015-10-05T15:42:57Z</dcterms:created>
  <dcterms:modified xsi:type="dcterms:W3CDTF">2015-10-05T15:42:57Z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2015-02-23T00:00:00Z</vt:filetime>
  </property>
  <property fmtid="{D5CDD505-2E9C-101B-9397-08002B2CF9AE}" pid="3" name="LastSaved">
    <vt:filetime>2015-10-05T00:00:00Z</vt:filetime>
  </property>
</Properties>
</file>