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1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FEB2D-DB82-4448-B5AC-4DD11B1733F5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B8666-C49F-4F38-A278-92836D6C0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1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0" y="7907"/>
            <a:ext cx="7748679" cy="100504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://www.fit4kidz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9343" y="1983885"/>
            <a:ext cx="578421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2550">
              <a:lnSpc>
                <a:spcPct val="100000"/>
              </a:lnSpc>
            </a:pP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Sensational</a:t>
            </a:r>
            <a:r>
              <a:rPr sz="2400" b="1" spc="2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Salmon</a:t>
            </a:r>
            <a:r>
              <a:rPr sz="2400" b="1" spc="-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&amp;</a:t>
            </a:r>
            <a:r>
              <a:rPr sz="2400" b="1" spc="-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Spaghetti</a:t>
            </a:r>
            <a:endParaRPr sz="24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368" y="2759966"/>
            <a:ext cx="1231265" cy="909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2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¼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z</a:t>
            </a:r>
            <a:r>
              <a:rPr sz="1200" dirty="0">
                <a:latin typeface="Comic Sans MS"/>
                <a:cs typeface="Comic Sans MS"/>
              </a:rPr>
              <a:t>.</a:t>
            </a:r>
            <a:r>
              <a:rPr sz="1200" spc="15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pag</a:t>
            </a:r>
            <a:r>
              <a:rPr sz="1200" spc="-10" dirty="0">
                <a:latin typeface="Comic Sans MS"/>
                <a:cs typeface="Comic Sans MS"/>
              </a:rPr>
              <a:t>h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5" dirty="0">
                <a:latin typeface="Comic Sans MS"/>
                <a:cs typeface="Comic Sans MS"/>
              </a:rPr>
              <a:t>tt</a:t>
            </a:r>
            <a:r>
              <a:rPr sz="1200" dirty="0">
                <a:latin typeface="Comic Sans MS"/>
                <a:cs typeface="Comic Sans MS"/>
              </a:rPr>
              <a:t>i 1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spc="15" dirty="0">
                <a:latin typeface="Comic Sans MS"/>
                <a:cs typeface="Comic Sans MS"/>
              </a:rPr>
              <a:t>w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r</a:t>
            </a:r>
            <a:endParaRPr sz="1200">
              <a:latin typeface="Comic Sans MS"/>
              <a:cs typeface="Comic Sans MS"/>
            </a:endParaRPr>
          </a:p>
          <a:p>
            <a:pPr marL="12700" marR="87630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10" dirty="0">
                <a:latin typeface="Comic Sans MS"/>
                <a:cs typeface="Comic Sans MS"/>
              </a:rPr>
              <a:t> t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10" dirty="0">
                <a:latin typeface="Comic Sans MS"/>
                <a:cs typeface="Comic Sans MS"/>
              </a:rPr>
              <a:t>m</a:t>
            </a:r>
            <a:r>
              <a:rPr sz="1200" spc="-15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n</a:t>
            </a:r>
            <a:r>
              <a:rPr sz="1200" spc="-5" dirty="0">
                <a:latin typeface="Comic Sans MS"/>
                <a:cs typeface="Comic Sans MS"/>
              </a:rPr>
              <a:t> p</a:t>
            </a:r>
            <a:r>
              <a:rPr sz="1200" spc="-20" dirty="0">
                <a:latin typeface="Comic Sans MS"/>
                <a:cs typeface="Comic Sans MS"/>
              </a:rPr>
              <a:t>ee</a:t>
            </a:r>
            <a:r>
              <a:rPr sz="1200" spc="-5" dirty="0">
                <a:latin typeface="Comic Sans MS"/>
                <a:cs typeface="Comic Sans MS"/>
              </a:rPr>
              <a:t>l </a:t>
            </a: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carr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t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b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cc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li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0785" y="2766186"/>
            <a:ext cx="901065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1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on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½ 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omat</a:t>
            </a:r>
            <a:r>
              <a:rPr sz="1200" dirty="0">
                <a:latin typeface="Calibri"/>
                <a:cs typeface="Calibri"/>
              </a:rPr>
              <a:t>o</a:t>
            </a: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4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z.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1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rli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815" y="4451011"/>
            <a:ext cx="6384290" cy="169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 dirty="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dirty="0">
                <a:latin typeface="Comic Sans MS"/>
                <a:cs typeface="Comic Sans MS"/>
              </a:rPr>
              <a:t>Pre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gh</a:t>
            </a:r>
            <a:r>
              <a:rPr sz="1000" dirty="0">
                <a:latin typeface="Comic Sans MS"/>
                <a:cs typeface="Comic Sans MS"/>
              </a:rPr>
              <a:t>etti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noo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cc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di</a:t>
            </a:r>
            <a:r>
              <a:rPr sz="1000" spc="-2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15" dirty="0">
                <a:latin typeface="Comic Sans MS"/>
                <a:cs typeface="Comic Sans MS"/>
              </a:rPr>
              <a:t> 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ck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di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tion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5" dirty="0">
                <a:latin typeface="Comic Sans MS"/>
                <a:cs typeface="Comic Sans MS"/>
              </a:rPr>
              <a:t>ti</a:t>
            </a:r>
            <a:r>
              <a:rPr sz="1000" dirty="0">
                <a:latin typeface="Comic Sans MS"/>
                <a:cs typeface="Comic Sans MS"/>
              </a:rPr>
              <a:t>l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"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l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ente".</a:t>
            </a: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15" dirty="0">
                <a:latin typeface="Comic Sans MS"/>
                <a:cs typeface="Comic Sans MS"/>
              </a:rPr>
              <a:t>B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1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up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8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1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dirty="0">
                <a:latin typeface="Comic Sans MS"/>
                <a:cs typeface="Comic Sans MS"/>
              </a:rPr>
              <a:t>.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ted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eel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spc="10" dirty="0">
                <a:latin typeface="Comic Sans MS"/>
                <a:cs typeface="Comic Sans MS"/>
              </a:rPr>
              <a:t>al</a:t>
            </a:r>
            <a:r>
              <a:rPr sz="1000" dirty="0">
                <a:latin typeface="Comic Sans MS"/>
                <a:cs typeface="Comic Sans MS"/>
              </a:rPr>
              <a:t>l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dirty="0">
                <a:latin typeface="Comic Sans MS"/>
                <a:cs typeface="Comic Sans MS"/>
              </a:rPr>
              <a:t>c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ee</a:t>
            </a:r>
            <a:r>
              <a:rPr sz="1000" spc="5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)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15" dirty="0">
                <a:latin typeface="Comic Sans MS"/>
                <a:cs typeface="Comic Sans MS"/>
              </a:rPr>
              <a:t> s</a:t>
            </a:r>
            <a:r>
              <a:rPr sz="1000" spc="5" dirty="0">
                <a:latin typeface="Comic Sans MS"/>
                <a:cs typeface="Comic Sans MS"/>
              </a:rPr>
              <a:t>imm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-2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d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rr</a:t>
            </a:r>
            <a:r>
              <a:rPr sz="1000" dirty="0">
                <a:latin typeface="Comic Sans MS"/>
                <a:cs typeface="Comic Sans MS"/>
              </a:rPr>
              <a:t>ots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(f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ne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y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spc="-10" dirty="0">
                <a:latin typeface="Comic Sans MS"/>
                <a:cs typeface="Comic Sans MS"/>
              </a:rPr>
              <a:t>)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bro</a:t>
            </a:r>
            <a:r>
              <a:rPr sz="1000" spc="5" dirty="0">
                <a:latin typeface="Comic Sans MS"/>
                <a:cs typeface="Comic Sans MS"/>
              </a:rPr>
              <a:t>cc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ut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15" dirty="0">
                <a:latin typeface="Comic Sans MS"/>
                <a:cs typeface="Comic Sans MS"/>
              </a:rPr>
              <a:t> s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spc="10" dirty="0">
                <a:latin typeface="Comic Sans MS"/>
                <a:cs typeface="Comic Sans MS"/>
              </a:rPr>
              <a:t>al</a:t>
            </a:r>
            <a:r>
              <a:rPr sz="1000" dirty="0">
                <a:latin typeface="Comic Sans MS"/>
                <a:cs typeface="Comic Sans MS"/>
              </a:rPr>
              <a:t>l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-10" dirty="0">
                <a:latin typeface="Comic Sans MS"/>
                <a:cs typeface="Comic Sans MS"/>
              </a:rPr>
              <a:t>)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onions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toe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mm</a:t>
            </a:r>
            <a:r>
              <a:rPr sz="1000" dirty="0">
                <a:latin typeface="Comic Sans MS"/>
                <a:cs typeface="Comic Sans MS"/>
              </a:rPr>
              <a:t>er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or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1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ute.</a:t>
            </a: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-2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d 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 sp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gh</a:t>
            </a:r>
            <a:r>
              <a:rPr sz="1000" dirty="0">
                <a:latin typeface="Comic Sans MS"/>
                <a:cs typeface="Comic Sans MS"/>
              </a:rPr>
              <a:t>etti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noo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5" dirty="0">
                <a:latin typeface="Comic Sans MS"/>
                <a:cs typeface="Comic Sans MS"/>
              </a:rPr>
              <a:t>Se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al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ll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)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-15" dirty="0">
                <a:latin typeface="Comic Sans MS"/>
                <a:cs typeface="Comic Sans MS"/>
              </a:rPr>
              <a:t> v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b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in</a:t>
            </a:r>
            <a:r>
              <a:rPr sz="1000" spc="-15" dirty="0">
                <a:latin typeface="Comic Sans MS"/>
                <a:cs typeface="Comic Sans MS"/>
              </a:rPr>
              <a:t> 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n.</a:t>
            </a:r>
            <a:endParaRPr sz="10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10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er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te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m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al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on,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-5" dirty="0">
                <a:latin typeface="Comic Sans MS"/>
                <a:cs typeface="Comic Sans MS"/>
              </a:rPr>
              <a:t>rr</a:t>
            </a:r>
            <a:r>
              <a:rPr sz="1000" dirty="0">
                <a:latin typeface="Comic Sans MS"/>
                <a:cs typeface="Comic Sans MS"/>
              </a:rPr>
              <a:t>oun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ith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b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bro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5" dirty="0">
                <a:latin typeface="Comic Sans MS"/>
                <a:cs typeface="Comic Sans MS"/>
              </a:rPr>
              <a:t>Ste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m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5</a:t>
            </a:r>
            <a:r>
              <a:rPr sz="1000" spc="-15" dirty="0">
                <a:latin typeface="Comic Sans MS"/>
                <a:cs typeface="Comic Sans MS"/>
              </a:rPr>
              <a:t>-</a:t>
            </a:r>
            <a:r>
              <a:rPr sz="1000" dirty="0">
                <a:latin typeface="Comic Sans MS"/>
                <a:cs typeface="Comic Sans MS"/>
              </a:rPr>
              <a:t>6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utes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til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al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is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k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es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y.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G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rn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ith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onion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15" dirty="0">
                <a:latin typeface="Comic Sans MS"/>
                <a:cs typeface="Comic Sans MS"/>
              </a:rPr>
              <a:t>ps</a:t>
            </a:r>
            <a:r>
              <a:rPr sz="1000" dirty="0">
                <a:latin typeface="Comic Sans MS"/>
                <a:cs typeface="Comic Sans MS"/>
              </a:rPr>
              <a:t>.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6858000"/>
            <a:ext cx="7772400" cy="740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80641" y="8201535"/>
            <a:ext cx="4096385" cy="891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Wi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 h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qu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spc="-5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-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4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ki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!</a:t>
            </a:r>
            <a:r>
              <a:rPr sz="1200" spc="-4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ain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20" dirty="0">
                <a:solidFill>
                  <a:srgbClr val="585858"/>
                </a:solidFill>
                <a:latin typeface="Comic Sans MS"/>
                <a:cs typeface="Comic Sans MS"/>
              </a:rPr>
              <a:t>-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3</a:t>
            </a:r>
            <a:r>
              <a:rPr sz="1200" spc="-4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spc="-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aci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sz="1200" spc="-4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f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ur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5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art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h!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sz="1050" spc="-30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20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ww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4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ki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344" y="1394000"/>
            <a:ext cx="2164830" cy="458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8800"/>
              </a:lnSpc>
            </a:pPr>
            <a:r>
              <a:rPr sz="1000" dirty="0">
                <a:latin typeface="Idolwild"/>
                <a:cs typeface="Idolwild"/>
              </a:rPr>
              <a:t>Serving</a:t>
            </a:r>
            <a:r>
              <a:rPr sz="1000" spc="-4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Size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for</a:t>
            </a:r>
            <a:r>
              <a:rPr sz="1000" spc="-2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1500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calories/day plan Total</a:t>
            </a:r>
            <a:r>
              <a:rPr sz="1000" spc="-3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</a:t>
            </a:r>
            <a:r>
              <a:rPr sz="1000" spc="-4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in</a:t>
            </a:r>
            <a:r>
              <a:rPr sz="1000" spc="-1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this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 smtClean="0">
                <a:latin typeface="Idolwild"/>
                <a:cs typeface="Idolwild"/>
              </a:rPr>
              <a:t>Meal</a:t>
            </a:r>
            <a:r>
              <a:rPr lang="en-US" sz="1000" dirty="0" smtClean="0">
                <a:latin typeface="Idolwild"/>
                <a:cs typeface="Idolwild"/>
              </a:rPr>
              <a:t>:</a:t>
            </a:r>
            <a:r>
              <a:rPr sz="1000" spc="-15" dirty="0" smtClean="0">
                <a:latin typeface="Idolwild"/>
                <a:cs typeface="Idolwild"/>
              </a:rPr>
              <a:t> </a:t>
            </a:r>
            <a:r>
              <a:rPr sz="1000" spc="-5" dirty="0">
                <a:latin typeface="Idolwild"/>
                <a:cs typeface="Idolwild"/>
              </a:rPr>
              <a:t>514</a:t>
            </a:r>
            <a:endParaRPr sz="1000" dirty="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0098" y="1586939"/>
            <a:ext cx="1921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Preparation</a:t>
            </a:r>
            <a:r>
              <a:rPr sz="1000" spc="-6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Key: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sz="1000" spc="-15" dirty="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00215" y="7973568"/>
            <a:ext cx="1283208" cy="15605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60520" y="2654807"/>
            <a:ext cx="2779776" cy="1853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8600" y="7802880"/>
            <a:ext cx="1661160" cy="16550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206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</cp:revision>
  <dcterms:created xsi:type="dcterms:W3CDTF">2015-10-05T15:39:10Z</dcterms:created>
  <dcterms:modified xsi:type="dcterms:W3CDTF">2015-10-05T19:44:26Z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2015-02-18T00:00:00Z</vt:filetime>
  </property>
  <property fmtid="{D5CDD505-2E9C-101B-9397-08002B2CF9AE}" pid="3" name="LastSaved">
    <vt:filetime>2015-10-05T00:00:00Z</vt:filetime>
  </property>
</Properties>
</file>