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314" y="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FEB2D-DB82-4448-B5AC-4DD11B1733F5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28875" y="754063"/>
            <a:ext cx="2914650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778375"/>
            <a:ext cx="621665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CB8666-C49F-4F38-A278-92836D6C0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315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3720" y="7907"/>
            <a:ext cx="7748679" cy="1005049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hyperlink" Target="http://www.fit4kidz.u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9343" y="1983885"/>
            <a:ext cx="5784215" cy="702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52550">
              <a:lnSpc>
                <a:spcPct val="100000"/>
              </a:lnSpc>
            </a:pPr>
            <a:r>
              <a:rPr sz="2400" b="1" spc="-15" dirty="0">
                <a:solidFill>
                  <a:srgbClr val="585858"/>
                </a:solidFill>
                <a:latin typeface="Idolwild"/>
                <a:cs typeface="Idolwild"/>
              </a:rPr>
              <a:t>Sensational</a:t>
            </a:r>
            <a:r>
              <a:rPr sz="2400" b="1" spc="25" dirty="0">
                <a:solidFill>
                  <a:srgbClr val="585858"/>
                </a:solidFill>
                <a:latin typeface="Idolwild"/>
                <a:cs typeface="Idolwild"/>
              </a:rPr>
              <a:t> </a:t>
            </a:r>
            <a:r>
              <a:rPr sz="2400" b="1" spc="-15" dirty="0">
                <a:solidFill>
                  <a:srgbClr val="585858"/>
                </a:solidFill>
                <a:latin typeface="Idolwild"/>
                <a:cs typeface="Idolwild"/>
              </a:rPr>
              <a:t>Salmon</a:t>
            </a:r>
            <a:r>
              <a:rPr sz="2400" b="1" spc="-5" dirty="0">
                <a:solidFill>
                  <a:srgbClr val="585858"/>
                </a:solidFill>
                <a:latin typeface="Idolwild"/>
                <a:cs typeface="Idolwild"/>
              </a:rPr>
              <a:t> </a:t>
            </a:r>
            <a:r>
              <a:rPr sz="2400" b="1" spc="-15" dirty="0">
                <a:solidFill>
                  <a:srgbClr val="585858"/>
                </a:solidFill>
                <a:latin typeface="Idolwild"/>
                <a:cs typeface="Idolwild"/>
              </a:rPr>
              <a:t>&amp;</a:t>
            </a:r>
            <a:r>
              <a:rPr sz="2400" b="1" spc="-5" dirty="0">
                <a:solidFill>
                  <a:srgbClr val="585858"/>
                </a:solidFill>
                <a:latin typeface="Idolwild"/>
                <a:cs typeface="Idolwild"/>
              </a:rPr>
              <a:t> </a:t>
            </a:r>
            <a:r>
              <a:rPr sz="2400" b="1" spc="-15" dirty="0">
                <a:solidFill>
                  <a:srgbClr val="585858"/>
                </a:solidFill>
                <a:latin typeface="Idolwild"/>
                <a:cs typeface="Idolwild"/>
              </a:rPr>
              <a:t>Spaghetti</a:t>
            </a:r>
            <a:endParaRPr sz="2400">
              <a:latin typeface="Idolwild"/>
              <a:cs typeface="Idolwild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1800" dirty="0">
                <a:solidFill>
                  <a:srgbClr val="29B5EC"/>
                </a:solidFill>
                <a:latin typeface="Idolwild"/>
                <a:cs typeface="Idolwild"/>
              </a:rPr>
              <a:t>INGREDIENTS</a:t>
            </a:r>
            <a:endParaRPr sz="1800">
              <a:latin typeface="Idolwild"/>
              <a:cs typeface="Idolwi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5368" y="2759966"/>
            <a:ext cx="1231265" cy="9099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200" dirty="0">
                <a:latin typeface="Comic Sans MS"/>
                <a:cs typeface="Comic Sans MS"/>
              </a:rPr>
              <a:t>2</a:t>
            </a:r>
            <a:r>
              <a:rPr sz="1200" spc="10" dirty="0">
                <a:latin typeface="Comic Sans MS"/>
                <a:cs typeface="Comic Sans MS"/>
              </a:rPr>
              <a:t> </a:t>
            </a:r>
            <a:r>
              <a:rPr sz="1200" spc="-10" dirty="0">
                <a:latin typeface="Comic Sans MS"/>
                <a:cs typeface="Comic Sans MS"/>
              </a:rPr>
              <a:t>¼</a:t>
            </a:r>
            <a:r>
              <a:rPr sz="1200" spc="-15" dirty="0">
                <a:latin typeface="Comic Sans MS"/>
                <a:cs typeface="Comic Sans MS"/>
              </a:rPr>
              <a:t> </a:t>
            </a:r>
            <a:r>
              <a:rPr sz="1200" spc="-20" dirty="0">
                <a:latin typeface="Comic Sans MS"/>
                <a:cs typeface="Comic Sans MS"/>
              </a:rPr>
              <a:t>o</a:t>
            </a:r>
            <a:r>
              <a:rPr sz="1200" spc="-5" dirty="0">
                <a:latin typeface="Comic Sans MS"/>
                <a:cs typeface="Comic Sans MS"/>
              </a:rPr>
              <a:t>z</a:t>
            </a:r>
            <a:r>
              <a:rPr sz="1200" dirty="0">
                <a:latin typeface="Comic Sans MS"/>
                <a:cs typeface="Comic Sans MS"/>
              </a:rPr>
              <a:t>.</a:t>
            </a:r>
            <a:r>
              <a:rPr sz="1200" spc="15" dirty="0">
                <a:latin typeface="Comic Sans MS"/>
                <a:cs typeface="Comic Sans MS"/>
              </a:rPr>
              <a:t> </a:t>
            </a:r>
            <a:r>
              <a:rPr sz="1200" spc="-20" dirty="0">
                <a:latin typeface="Comic Sans MS"/>
                <a:cs typeface="Comic Sans MS"/>
              </a:rPr>
              <a:t>s</a:t>
            </a:r>
            <a:r>
              <a:rPr sz="1200" spc="-5" dirty="0">
                <a:latin typeface="Comic Sans MS"/>
                <a:cs typeface="Comic Sans MS"/>
              </a:rPr>
              <a:t>pag</a:t>
            </a:r>
            <a:r>
              <a:rPr sz="1200" spc="-10" dirty="0">
                <a:latin typeface="Comic Sans MS"/>
                <a:cs typeface="Comic Sans MS"/>
              </a:rPr>
              <a:t>h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spc="5" dirty="0">
                <a:latin typeface="Comic Sans MS"/>
                <a:cs typeface="Comic Sans MS"/>
              </a:rPr>
              <a:t>tt</a:t>
            </a:r>
            <a:r>
              <a:rPr sz="1200" dirty="0">
                <a:latin typeface="Comic Sans MS"/>
                <a:cs typeface="Comic Sans MS"/>
              </a:rPr>
              <a:t>i 1</a:t>
            </a:r>
            <a:r>
              <a:rPr sz="1200" spc="10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c</a:t>
            </a:r>
            <a:r>
              <a:rPr sz="1200" spc="-10" dirty="0">
                <a:latin typeface="Comic Sans MS"/>
                <a:cs typeface="Comic Sans MS"/>
              </a:rPr>
              <a:t>up</a:t>
            </a:r>
            <a:r>
              <a:rPr sz="1200" spc="-20" dirty="0">
                <a:latin typeface="Comic Sans MS"/>
                <a:cs typeface="Comic Sans MS"/>
              </a:rPr>
              <a:t> </a:t>
            </a:r>
            <a:r>
              <a:rPr sz="1200" spc="15" dirty="0">
                <a:latin typeface="Comic Sans MS"/>
                <a:cs typeface="Comic Sans MS"/>
              </a:rPr>
              <a:t>w</a:t>
            </a:r>
            <a:r>
              <a:rPr sz="1200" spc="-5" dirty="0">
                <a:latin typeface="Comic Sans MS"/>
                <a:cs typeface="Comic Sans MS"/>
              </a:rPr>
              <a:t>a</a:t>
            </a:r>
            <a:r>
              <a:rPr sz="1200" spc="5" dirty="0">
                <a:latin typeface="Comic Sans MS"/>
                <a:cs typeface="Comic Sans MS"/>
              </a:rPr>
              <a:t>t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dirty="0">
                <a:latin typeface="Comic Sans MS"/>
                <a:cs typeface="Comic Sans MS"/>
              </a:rPr>
              <a:t>r</a:t>
            </a:r>
            <a:endParaRPr sz="1200">
              <a:latin typeface="Comic Sans MS"/>
              <a:cs typeface="Comic Sans MS"/>
            </a:endParaRPr>
          </a:p>
          <a:p>
            <a:pPr marL="12700" marR="87630">
              <a:lnSpc>
                <a:spcPct val="100000"/>
              </a:lnSpc>
            </a:pPr>
            <a:r>
              <a:rPr sz="1200" dirty="0">
                <a:latin typeface="Comic Sans MS"/>
                <a:cs typeface="Comic Sans MS"/>
              </a:rPr>
              <a:t>1</a:t>
            </a:r>
            <a:r>
              <a:rPr sz="1200" spc="10" dirty="0">
                <a:latin typeface="Comic Sans MS"/>
                <a:cs typeface="Comic Sans MS"/>
              </a:rPr>
              <a:t> t</a:t>
            </a:r>
            <a:r>
              <a:rPr sz="1200" spc="-20" dirty="0">
                <a:latin typeface="Comic Sans MS"/>
                <a:cs typeface="Comic Sans MS"/>
              </a:rPr>
              <a:t>s</a:t>
            </a:r>
            <a:r>
              <a:rPr sz="1200" spc="-10" dirty="0">
                <a:latin typeface="Comic Sans MS"/>
                <a:cs typeface="Comic Sans MS"/>
              </a:rPr>
              <a:t>p</a:t>
            </a:r>
            <a:r>
              <a:rPr sz="1200" spc="-20" dirty="0"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l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spc="-10" dirty="0">
                <a:latin typeface="Comic Sans MS"/>
                <a:cs typeface="Comic Sans MS"/>
              </a:rPr>
              <a:t>m</a:t>
            </a:r>
            <a:r>
              <a:rPr sz="1200" spc="-15" dirty="0">
                <a:latin typeface="Comic Sans MS"/>
                <a:cs typeface="Comic Sans MS"/>
              </a:rPr>
              <a:t>o</a:t>
            </a:r>
            <a:r>
              <a:rPr sz="1200" dirty="0">
                <a:latin typeface="Comic Sans MS"/>
                <a:cs typeface="Comic Sans MS"/>
              </a:rPr>
              <a:t>n</a:t>
            </a:r>
            <a:r>
              <a:rPr sz="1200" spc="-5" dirty="0">
                <a:latin typeface="Comic Sans MS"/>
                <a:cs typeface="Comic Sans MS"/>
              </a:rPr>
              <a:t> p</a:t>
            </a:r>
            <a:r>
              <a:rPr sz="1200" spc="-20" dirty="0">
                <a:latin typeface="Comic Sans MS"/>
                <a:cs typeface="Comic Sans MS"/>
              </a:rPr>
              <a:t>ee</a:t>
            </a:r>
            <a:r>
              <a:rPr sz="1200" spc="-5" dirty="0">
                <a:latin typeface="Comic Sans MS"/>
                <a:cs typeface="Comic Sans MS"/>
              </a:rPr>
              <a:t>l </a:t>
            </a:r>
            <a:r>
              <a:rPr sz="1200" dirty="0">
                <a:latin typeface="Comic Sans MS"/>
                <a:cs typeface="Comic Sans MS"/>
              </a:rPr>
              <a:t>1</a:t>
            </a:r>
            <a:r>
              <a:rPr sz="1200" spc="10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carr</a:t>
            </a:r>
            <a:r>
              <a:rPr sz="1200" spc="-10" dirty="0">
                <a:latin typeface="Comic Sans MS"/>
                <a:cs typeface="Comic Sans MS"/>
              </a:rPr>
              <a:t>o</a:t>
            </a:r>
            <a:r>
              <a:rPr sz="1200" dirty="0">
                <a:latin typeface="Comic Sans MS"/>
                <a:cs typeface="Comic Sans MS"/>
              </a:rPr>
              <a:t>t</a:t>
            </a:r>
            <a:endParaRPr sz="12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Comic Sans MS"/>
                <a:cs typeface="Comic Sans MS"/>
              </a:rPr>
              <a:t>1</a:t>
            </a:r>
            <a:r>
              <a:rPr sz="1200" spc="10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c</a:t>
            </a:r>
            <a:r>
              <a:rPr sz="1200" spc="-10" dirty="0">
                <a:latin typeface="Comic Sans MS"/>
                <a:cs typeface="Comic Sans MS"/>
              </a:rPr>
              <a:t>up</a:t>
            </a:r>
            <a:r>
              <a:rPr sz="1200" spc="-15" dirty="0">
                <a:latin typeface="Comic Sans MS"/>
                <a:cs typeface="Comic Sans MS"/>
              </a:rPr>
              <a:t> </a:t>
            </a:r>
            <a:r>
              <a:rPr sz="1200" spc="5" dirty="0">
                <a:latin typeface="Comic Sans MS"/>
                <a:cs typeface="Comic Sans MS"/>
              </a:rPr>
              <a:t>b</a:t>
            </a:r>
            <a:r>
              <a:rPr sz="1200" spc="-5" dirty="0">
                <a:latin typeface="Comic Sans MS"/>
                <a:cs typeface="Comic Sans MS"/>
              </a:rPr>
              <a:t>r</a:t>
            </a:r>
            <a:r>
              <a:rPr sz="1200" spc="-10" dirty="0">
                <a:latin typeface="Comic Sans MS"/>
                <a:cs typeface="Comic Sans MS"/>
              </a:rPr>
              <a:t>o</a:t>
            </a:r>
            <a:r>
              <a:rPr sz="1200" spc="-5" dirty="0">
                <a:latin typeface="Comic Sans MS"/>
                <a:cs typeface="Comic Sans MS"/>
              </a:rPr>
              <a:t>cc</a:t>
            </a:r>
            <a:r>
              <a:rPr sz="1200" spc="-20" dirty="0">
                <a:latin typeface="Comic Sans MS"/>
                <a:cs typeface="Comic Sans MS"/>
              </a:rPr>
              <a:t>o</a:t>
            </a:r>
            <a:r>
              <a:rPr sz="1200" dirty="0">
                <a:latin typeface="Comic Sans MS"/>
                <a:cs typeface="Comic Sans MS"/>
              </a:rPr>
              <a:t>li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70785" y="2766186"/>
            <a:ext cx="901065" cy="727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>
                <a:latin typeface="Calibri"/>
                <a:cs typeface="Calibri"/>
              </a:rPr>
              <a:t>1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p</a:t>
            </a:r>
            <a:r>
              <a:rPr sz="1200" spc="-20" dirty="0">
                <a:latin typeface="Calibri"/>
                <a:cs typeface="Calibri"/>
              </a:rPr>
              <a:t>r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ng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on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n</a:t>
            </a:r>
          </a:p>
          <a:p>
            <a:pPr marL="12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½ </a:t>
            </a:r>
            <a:r>
              <a:rPr sz="1200" spc="-5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omat</a:t>
            </a:r>
            <a:r>
              <a:rPr sz="1200" dirty="0">
                <a:latin typeface="Calibri"/>
                <a:cs typeface="Calibri"/>
              </a:rPr>
              <a:t>o</a:t>
            </a:r>
          </a:p>
          <a:p>
            <a:pPr marL="12700">
              <a:lnSpc>
                <a:spcPct val="100000"/>
              </a:lnSpc>
            </a:pPr>
            <a:r>
              <a:rPr sz="1200" spc="-10" dirty="0">
                <a:latin typeface="Calibri"/>
                <a:cs typeface="Calibri"/>
              </a:rPr>
              <a:t>4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3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z.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5" dirty="0">
                <a:latin typeface="Calibri"/>
                <a:cs typeface="Calibri"/>
              </a:rPr>
              <a:t>l</a:t>
            </a:r>
            <a:r>
              <a:rPr sz="1200" dirty="0">
                <a:latin typeface="Calibri"/>
                <a:cs typeface="Calibri"/>
              </a:rPr>
              <a:t>m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n</a:t>
            </a:r>
          </a:p>
          <a:p>
            <a:pPr marL="12700">
              <a:lnSpc>
                <a:spcPct val="100000"/>
              </a:lnSpc>
            </a:pPr>
            <a:r>
              <a:rPr sz="1200" spc="-10" dirty="0">
                <a:latin typeface="Calibri"/>
                <a:cs typeface="Calibri"/>
              </a:rPr>
              <a:t>1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g</a:t>
            </a:r>
            <a:r>
              <a:rPr sz="1200" spc="-10" dirty="0">
                <a:latin typeface="Calibri"/>
                <a:cs typeface="Calibri"/>
              </a:rPr>
              <a:t>a</a:t>
            </a:r>
            <a:r>
              <a:rPr sz="1200" spc="-15" dirty="0">
                <a:latin typeface="Calibri"/>
                <a:cs typeface="Calibri"/>
              </a:rPr>
              <a:t>rli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spc="-15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v</a:t>
            </a:r>
            <a:r>
              <a:rPr sz="1200" spc="-10" dirty="0">
                <a:latin typeface="Calibri"/>
                <a:cs typeface="Calibri"/>
              </a:rPr>
              <a:t>e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5815" y="4451011"/>
            <a:ext cx="6384290" cy="1697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720">
              <a:lnSpc>
                <a:spcPct val="100000"/>
              </a:lnSpc>
            </a:pPr>
            <a:r>
              <a:rPr sz="1800" dirty="0">
                <a:solidFill>
                  <a:srgbClr val="29B5EC"/>
                </a:solidFill>
                <a:latin typeface="Idolwild"/>
                <a:cs typeface="Idolwild"/>
              </a:rPr>
              <a:t>PREPARATION</a:t>
            </a:r>
            <a:endParaRPr sz="1800" dirty="0">
              <a:latin typeface="Idolwild"/>
              <a:cs typeface="Idolwild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1000" spc="-10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000" dirty="0">
                <a:latin typeface="Comic Sans MS"/>
                <a:cs typeface="Comic Sans MS"/>
              </a:rPr>
              <a:t>Pre</a:t>
            </a:r>
            <a:r>
              <a:rPr sz="1000" spc="-15" dirty="0">
                <a:latin typeface="Comic Sans MS"/>
                <a:cs typeface="Comic Sans MS"/>
              </a:rPr>
              <a:t>p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sp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10" dirty="0">
                <a:latin typeface="Comic Sans MS"/>
                <a:cs typeface="Comic Sans MS"/>
              </a:rPr>
              <a:t>gh</a:t>
            </a:r>
            <a:r>
              <a:rPr sz="1000" dirty="0">
                <a:latin typeface="Comic Sans MS"/>
                <a:cs typeface="Comic Sans MS"/>
              </a:rPr>
              <a:t>etti</a:t>
            </a:r>
            <a:r>
              <a:rPr sz="1000" spc="-10" dirty="0">
                <a:latin typeface="Comic Sans MS"/>
                <a:cs typeface="Comic Sans MS"/>
              </a:rPr>
              <a:t> </a:t>
            </a:r>
            <a:r>
              <a:rPr sz="1000" spc="-5" dirty="0">
                <a:latin typeface="Comic Sans MS"/>
                <a:cs typeface="Comic Sans MS"/>
              </a:rPr>
              <a:t>noo</a:t>
            </a:r>
            <a:r>
              <a:rPr sz="1000" spc="5" dirty="0">
                <a:latin typeface="Comic Sans MS"/>
                <a:cs typeface="Comic Sans MS"/>
              </a:rPr>
              <a:t>d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es</a:t>
            </a:r>
            <a:r>
              <a:rPr sz="1000" spc="-50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5" dirty="0">
                <a:latin typeface="Comic Sans MS"/>
                <a:cs typeface="Comic Sans MS"/>
              </a:rPr>
              <a:t>cc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10" dirty="0">
                <a:latin typeface="Comic Sans MS"/>
                <a:cs typeface="Comic Sans MS"/>
              </a:rPr>
              <a:t>r</a:t>
            </a:r>
            <a:r>
              <a:rPr sz="1000" spc="5" dirty="0">
                <a:latin typeface="Comic Sans MS"/>
                <a:cs typeface="Comic Sans MS"/>
              </a:rPr>
              <a:t>di</a:t>
            </a:r>
            <a:r>
              <a:rPr sz="1000" spc="-2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g</a:t>
            </a:r>
            <a:r>
              <a:rPr sz="1000" spc="-7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to</a:t>
            </a:r>
            <a:r>
              <a:rPr sz="1000" spc="-15" dirty="0">
                <a:latin typeface="Comic Sans MS"/>
                <a:cs typeface="Comic Sans MS"/>
              </a:rPr>
              <a:t> p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5" dirty="0">
                <a:latin typeface="Comic Sans MS"/>
                <a:cs typeface="Comic Sans MS"/>
              </a:rPr>
              <a:t>ck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10" dirty="0">
                <a:latin typeface="Comic Sans MS"/>
                <a:cs typeface="Comic Sans MS"/>
              </a:rPr>
              <a:t>g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60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di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tion</a:t>
            </a:r>
            <a:r>
              <a:rPr sz="1000" spc="-6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u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spc="5" dirty="0">
                <a:latin typeface="Comic Sans MS"/>
                <a:cs typeface="Comic Sans MS"/>
              </a:rPr>
              <a:t>ti</a:t>
            </a:r>
            <a:r>
              <a:rPr sz="1000" dirty="0">
                <a:latin typeface="Comic Sans MS"/>
                <a:cs typeface="Comic Sans MS"/>
              </a:rPr>
              <a:t>l</a:t>
            </a:r>
            <a:r>
              <a:rPr sz="1000" spc="-2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"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l</a:t>
            </a:r>
            <a:r>
              <a:rPr sz="1000" spc="-25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d</a:t>
            </a:r>
            <a:r>
              <a:rPr sz="1000" dirty="0">
                <a:latin typeface="Comic Sans MS"/>
                <a:cs typeface="Comic Sans MS"/>
              </a:rPr>
              <a:t>ente".</a:t>
            </a: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1000" spc="-10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000" spc="-15" dirty="0">
                <a:latin typeface="Comic Sans MS"/>
                <a:cs typeface="Comic Sans MS"/>
              </a:rPr>
              <a:t>B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spc="5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g</a:t>
            </a:r>
            <a:r>
              <a:rPr sz="1000" spc="-4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1</a:t>
            </a:r>
            <a:r>
              <a:rPr sz="1000" spc="10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up</a:t>
            </a:r>
            <a:r>
              <a:rPr sz="1000" spc="-25" dirty="0">
                <a:latin typeface="Comic Sans MS"/>
                <a:cs typeface="Comic Sans MS"/>
              </a:rPr>
              <a:t> </a:t>
            </a:r>
            <a:r>
              <a:rPr sz="1000" spc="25" dirty="0">
                <a:latin typeface="Comic Sans MS"/>
                <a:cs typeface="Comic Sans MS"/>
              </a:rPr>
              <a:t>w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te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,</a:t>
            </a:r>
            <a:r>
              <a:rPr sz="1000" spc="-8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1</a:t>
            </a:r>
            <a:r>
              <a:rPr sz="1000" spc="-1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</a:t>
            </a:r>
            <a:r>
              <a:rPr sz="1000" spc="-15" dirty="0">
                <a:latin typeface="Comic Sans MS"/>
                <a:cs typeface="Comic Sans MS"/>
              </a:rPr>
              <a:t>sp</a:t>
            </a:r>
            <a:r>
              <a:rPr sz="1000" dirty="0">
                <a:latin typeface="Comic Sans MS"/>
                <a:cs typeface="Comic Sans MS"/>
              </a:rPr>
              <a:t>.</a:t>
            </a:r>
            <a:r>
              <a:rPr sz="1000" spc="20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g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ted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5" dirty="0">
                <a:latin typeface="Comic Sans MS"/>
                <a:cs typeface="Comic Sans MS"/>
              </a:rPr>
              <a:t>m</a:t>
            </a:r>
            <a:r>
              <a:rPr sz="1000" dirty="0">
                <a:latin typeface="Comic Sans MS"/>
                <a:cs typeface="Comic Sans MS"/>
              </a:rPr>
              <a:t>on</a:t>
            </a:r>
            <a:r>
              <a:rPr sz="1000" spc="-65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p</a:t>
            </a:r>
            <a:r>
              <a:rPr sz="1000" dirty="0">
                <a:latin typeface="Comic Sans MS"/>
                <a:cs typeface="Comic Sans MS"/>
              </a:rPr>
              <a:t>eel</a:t>
            </a:r>
            <a:r>
              <a:rPr sz="1000" spc="20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d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spc="5" dirty="0">
                <a:latin typeface="Comic Sans MS"/>
                <a:cs typeface="Comic Sans MS"/>
              </a:rPr>
              <a:t>m</a:t>
            </a:r>
            <a:r>
              <a:rPr sz="1000" spc="10" dirty="0">
                <a:latin typeface="Comic Sans MS"/>
                <a:cs typeface="Comic Sans MS"/>
              </a:rPr>
              <a:t>al</a:t>
            </a:r>
            <a:r>
              <a:rPr sz="1000" dirty="0">
                <a:latin typeface="Comic Sans MS"/>
                <a:cs typeface="Comic Sans MS"/>
              </a:rPr>
              <a:t>l</a:t>
            </a:r>
            <a:r>
              <a:rPr sz="1000" spc="-50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g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spc="5" dirty="0">
                <a:latin typeface="Comic Sans MS"/>
                <a:cs typeface="Comic Sans MS"/>
              </a:rPr>
              <a:t>i</a:t>
            </a:r>
            <a:r>
              <a:rPr sz="1000" dirty="0">
                <a:latin typeface="Comic Sans MS"/>
                <a:cs typeface="Comic Sans MS"/>
              </a:rPr>
              <a:t>c</a:t>
            </a:r>
            <a:r>
              <a:rPr sz="1000" spc="-55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15" dirty="0">
                <a:latin typeface="Comic Sans MS"/>
                <a:cs typeface="Comic Sans MS"/>
              </a:rPr>
              <a:t>v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(</a:t>
            </a:r>
            <a:r>
              <a:rPr sz="1000" spc="-15" dirty="0">
                <a:latin typeface="Comic Sans MS"/>
                <a:cs typeface="Comic Sans MS"/>
              </a:rPr>
              <a:t>p</a:t>
            </a:r>
            <a:r>
              <a:rPr sz="1000" dirty="0">
                <a:latin typeface="Comic Sans MS"/>
                <a:cs typeface="Comic Sans MS"/>
              </a:rPr>
              <a:t>ee</a:t>
            </a:r>
            <a:r>
              <a:rPr sz="1000" spc="5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5" dirty="0">
                <a:latin typeface="Comic Sans MS"/>
                <a:cs typeface="Comic Sans MS"/>
              </a:rPr>
              <a:t>d</a:t>
            </a:r>
            <a:r>
              <a:rPr sz="1000" dirty="0">
                <a:latin typeface="Comic Sans MS"/>
                <a:cs typeface="Comic Sans MS"/>
              </a:rPr>
              <a:t>)</a:t>
            </a:r>
            <a:r>
              <a:rPr sz="1000" spc="-2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to</a:t>
            </a:r>
            <a:r>
              <a:rPr sz="1000" spc="-15" dirty="0">
                <a:latin typeface="Comic Sans MS"/>
                <a:cs typeface="Comic Sans MS"/>
              </a:rPr>
              <a:t> s</a:t>
            </a:r>
            <a:r>
              <a:rPr sz="1000" spc="5" dirty="0">
                <a:latin typeface="Comic Sans MS"/>
                <a:cs typeface="Comic Sans MS"/>
              </a:rPr>
              <a:t>imm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sz="1000" spc="-10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000" spc="-20" dirty="0">
                <a:latin typeface="Comic Sans MS"/>
                <a:cs typeface="Comic Sans MS"/>
              </a:rPr>
              <a:t>A</a:t>
            </a:r>
            <a:r>
              <a:rPr sz="1000" spc="5" dirty="0">
                <a:latin typeface="Comic Sans MS"/>
                <a:cs typeface="Comic Sans MS"/>
              </a:rPr>
              <a:t>d</a:t>
            </a:r>
            <a:r>
              <a:rPr sz="1000" dirty="0">
                <a:latin typeface="Comic Sans MS"/>
                <a:cs typeface="Comic Sans MS"/>
              </a:rPr>
              <a:t>d 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rr</a:t>
            </a:r>
            <a:r>
              <a:rPr sz="1000" dirty="0">
                <a:latin typeface="Comic Sans MS"/>
                <a:cs typeface="Comic Sans MS"/>
              </a:rPr>
              <a:t>ots</a:t>
            </a:r>
            <a:r>
              <a:rPr sz="1000" spc="-50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(f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ne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y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5" dirty="0">
                <a:latin typeface="Comic Sans MS"/>
                <a:cs typeface="Comic Sans MS"/>
              </a:rPr>
              <a:t>d</a:t>
            </a:r>
            <a:r>
              <a:rPr sz="1000" spc="-10" dirty="0">
                <a:latin typeface="Comic Sans MS"/>
                <a:cs typeface="Comic Sans MS"/>
              </a:rPr>
              <a:t>)</a:t>
            </a:r>
            <a:r>
              <a:rPr sz="1000" dirty="0">
                <a:latin typeface="Comic Sans MS"/>
                <a:cs typeface="Comic Sans MS"/>
              </a:rPr>
              <a:t>,</a:t>
            </a:r>
            <a:r>
              <a:rPr sz="1000" spc="-55" dirty="0">
                <a:latin typeface="Comic Sans MS"/>
                <a:cs typeface="Comic Sans MS"/>
              </a:rPr>
              <a:t> </a:t>
            </a:r>
            <a:r>
              <a:rPr sz="1000" spc="-5" dirty="0">
                <a:latin typeface="Comic Sans MS"/>
                <a:cs typeface="Comic Sans MS"/>
              </a:rPr>
              <a:t>bro</a:t>
            </a:r>
            <a:r>
              <a:rPr sz="1000" spc="5" dirty="0">
                <a:latin typeface="Comic Sans MS"/>
                <a:cs typeface="Comic Sans MS"/>
              </a:rPr>
              <a:t>cc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5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5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(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ut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to</a:t>
            </a:r>
            <a:r>
              <a:rPr sz="1000" spc="-15" dirty="0">
                <a:latin typeface="Comic Sans MS"/>
                <a:cs typeface="Comic Sans MS"/>
              </a:rPr>
              <a:t> s</a:t>
            </a:r>
            <a:r>
              <a:rPr sz="1000" spc="5" dirty="0">
                <a:latin typeface="Comic Sans MS"/>
                <a:cs typeface="Comic Sans MS"/>
              </a:rPr>
              <a:t>m</a:t>
            </a:r>
            <a:r>
              <a:rPr sz="1000" spc="10" dirty="0">
                <a:latin typeface="Comic Sans MS"/>
                <a:cs typeface="Comic Sans MS"/>
              </a:rPr>
              <a:t>al</a:t>
            </a:r>
            <a:r>
              <a:rPr sz="1000" dirty="0">
                <a:latin typeface="Comic Sans MS"/>
                <a:cs typeface="Comic Sans MS"/>
              </a:rPr>
              <a:t>l</a:t>
            </a:r>
            <a:r>
              <a:rPr sz="1000" spc="-50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f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10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et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spc="-10" dirty="0">
                <a:latin typeface="Comic Sans MS"/>
                <a:cs typeface="Comic Sans MS"/>
              </a:rPr>
              <a:t>)</a:t>
            </a:r>
            <a:r>
              <a:rPr sz="1000" dirty="0">
                <a:latin typeface="Comic Sans MS"/>
                <a:cs typeface="Comic Sans MS"/>
              </a:rPr>
              <a:t>,</a:t>
            </a:r>
            <a:r>
              <a:rPr sz="1000" spc="-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onions</a:t>
            </a:r>
            <a:r>
              <a:rPr sz="1000" spc="-50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d</a:t>
            </a:r>
            <a:r>
              <a:rPr sz="1000" spc="-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to</a:t>
            </a:r>
            <a:r>
              <a:rPr sz="1000" spc="5" dirty="0">
                <a:latin typeface="Comic Sans MS"/>
                <a:cs typeface="Comic Sans MS"/>
              </a:rPr>
              <a:t>m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toe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,</a:t>
            </a:r>
            <a:r>
              <a:rPr sz="1000" spc="-55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d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5" dirty="0">
                <a:latin typeface="Comic Sans MS"/>
                <a:cs typeface="Comic Sans MS"/>
              </a:rPr>
              <a:t>mm</a:t>
            </a:r>
            <a:r>
              <a:rPr sz="1000" dirty="0">
                <a:latin typeface="Comic Sans MS"/>
                <a:cs typeface="Comic Sans MS"/>
              </a:rPr>
              <a:t>er</a:t>
            </a:r>
            <a:r>
              <a:rPr sz="1000" spc="-40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f</a:t>
            </a:r>
            <a:r>
              <a:rPr sz="1000" dirty="0">
                <a:latin typeface="Comic Sans MS"/>
                <a:cs typeface="Comic Sans MS"/>
              </a:rPr>
              <a:t>or</a:t>
            </a:r>
            <a:r>
              <a:rPr sz="1000" spc="-2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1</a:t>
            </a:r>
            <a:r>
              <a:rPr sz="1000" spc="-10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m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ute.</a:t>
            </a: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000" spc="-10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000" spc="-20" dirty="0">
                <a:latin typeface="Comic Sans MS"/>
                <a:cs typeface="Comic Sans MS"/>
              </a:rPr>
              <a:t>A</a:t>
            </a:r>
            <a:r>
              <a:rPr sz="1000" spc="5" dirty="0">
                <a:latin typeface="Comic Sans MS"/>
                <a:cs typeface="Comic Sans MS"/>
              </a:rPr>
              <a:t>d</a:t>
            </a:r>
            <a:r>
              <a:rPr sz="1000" dirty="0">
                <a:latin typeface="Comic Sans MS"/>
                <a:cs typeface="Comic Sans MS"/>
              </a:rPr>
              <a:t>d t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15" dirty="0">
                <a:latin typeface="Comic Sans MS"/>
                <a:cs typeface="Comic Sans MS"/>
              </a:rPr>
              <a:t> sp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10" dirty="0">
                <a:latin typeface="Comic Sans MS"/>
                <a:cs typeface="Comic Sans MS"/>
              </a:rPr>
              <a:t>gh</a:t>
            </a:r>
            <a:r>
              <a:rPr sz="1000" dirty="0">
                <a:latin typeface="Comic Sans MS"/>
                <a:cs typeface="Comic Sans MS"/>
              </a:rPr>
              <a:t>etti</a:t>
            </a:r>
            <a:r>
              <a:rPr sz="1000" spc="-10" dirty="0">
                <a:latin typeface="Comic Sans MS"/>
                <a:cs typeface="Comic Sans MS"/>
              </a:rPr>
              <a:t> </a:t>
            </a:r>
            <a:r>
              <a:rPr sz="1000" spc="-5" dirty="0">
                <a:latin typeface="Comic Sans MS"/>
                <a:cs typeface="Comic Sans MS"/>
              </a:rPr>
              <a:t>noo</a:t>
            </a:r>
            <a:r>
              <a:rPr sz="1000" spc="5" dirty="0">
                <a:latin typeface="Comic Sans MS"/>
                <a:cs typeface="Comic Sans MS"/>
              </a:rPr>
              <a:t>d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000" spc="-10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000" spc="-5" dirty="0">
                <a:latin typeface="Comic Sans MS"/>
                <a:cs typeface="Comic Sans MS"/>
              </a:rPr>
              <a:t>Se</a:t>
            </a:r>
            <a:r>
              <a:rPr sz="1000" dirty="0">
                <a:latin typeface="Comic Sans MS"/>
                <a:cs typeface="Comic Sans MS"/>
              </a:rPr>
              <a:t>t</a:t>
            </a:r>
            <a:r>
              <a:rPr sz="1000" spc="-10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spc="10" dirty="0">
                <a:latin typeface="Comic Sans MS"/>
                <a:cs typeface="Comic Sans MS"/>
              </a:rPr>
              <a:t>al</a:t>
            </a:r>
            <a:r>
              <a:rPr sz="1000" spc="5" dirty="0">
                <a:latin typeface="Comic Sans MS"/>
                <a:cs typeface="Comic Sans MS"/>
              </a:rPr>
              <a:t>m</a:t>
            </a:r>
            <a:r>
              <a:rPr sz="1000" dirty="0">
                <a:latin typeface="Comic Sans MS"/>
                <a:cs typeface="Comic Sans MS"/>
              </a:rPr>
              <a:t>on</a:t>
            </a:r>
            <a:r>
              <a:rPr sz="1000" spc="-65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f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10" dirty="0">
                <a:latin typeface="Comic Sans MS"/>
                <a:cs typeface="Comic Sans MS"/>
              </a:rPr>
              <a:t>ll</a:t>
            </a:r>
            <a:r>
              <a:rPr sz="1000" dirty="0">
                <a:latin typeface="Comic Sans MS"/>
                <a:cs typeface="Comic Sans MS"/>
              </a:rPr>
              <a:t>et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(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25" dirty="0">
                <a:latin typeface="Comic Sans MS"/>
                <a:cs typeface="Comic Sans MS"/>
              </a:rPr>
              <a:t>w</a:t>
            </a:r>
            <a:r>
              <a:rPr sz="1000" dirty="0">
                <a:latin typeface="Comic Sans MS"/>
                <a:cs typeface="Comic Sans MS"/>
              </a:rPr>
              <a:t>)</a:t>
            </a:r>
            <a:r>
              <a:rPr sz="1000" spc="-4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on</a:t>
            </a:r>
            <a:r>
              <a:rPr sz="1000" spc="-15" dirty="0">
                <a:latin typeface="Comic Sans MS"/>
                <a:cs typeface="Comic Sans MS"/>
              </a:rPr>
              <a:t> v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10" dirty="0">
                <a:latin typeface="Comic Sans MS"/>
                <a:cs typeface="Comic Sans MS"/>
              </a:rPr>
              <a:t>g</a:t>
            </a:r>
            <a:r>
              <a:rPr sz="1000" dirty="0">
                <a:latin typeface="Comic Sans MS"/>
                <a:cs typeface="Comic Sans MS"/>
              </a:rPr>
              <a:t>et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b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es</a:t>
            </a:r>
            <a:r>
              <a:rPr sz="1000" spc="-5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in</a:t>
            </a:r>
            <a:r>
              <a:rPr sz="1000" spc="-15" dirty="0">
                <a:latin typeface="Comic Sans MS"/>
                <a:cs typeface="Comic Sans MS"/>
              </a:rPr>
              <a:t> p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n.</a:t>
            </a:r>
            <a:endParaRPr sz="10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000" spc="-10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000" spc="-10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15" dirty="0">
                <a:latin typeface="Comic Sans MS"/>
                <a:cs typeface="Comic Sans MS"/>
              </a:rPr>
              <a:t>v</a:t>
            </a:r>
            <a:r>
              <a:rPr sz="1000" dirty="0">
                <a:latin typeface="Comic Sans MS"/>
                <a:cs typeface="Comic Sans MS"/>
              </a:rPr>
              <a:t>er</a:t>
            </a:r>
            <a:r>
              <a:rPr sz="1000" spc="-15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d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te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m</a:t>
            </a:r>
            <a:r>
              <a:rPr sz="1000" spc="-5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spc="10" dirty="0">
                <a:latin typeface="Comic Sans MS"/>
                <a:cs typeface="Comic Sans MS"/>
              </a:rPr>
              <a:t>al</a:t>
            </a:r>
            <a:r>
              <a:rPr sz="1000" spc="5" dirty="0">
                <a:latin typeface="Comic Sans MS"/>
                <a:cs typeface="Comic Sans MS"/>
              </a:rPr>
              <a:t>m</a:t>
            </a:r>
            <a:r>
              <a:rPr sz="1000" dirty="0">
                <a:latin typeface="Comic Sans MS"/>
                <a:cs typeface="Comic Sans MS"/>
              </a:rPr>
              <a:t>on,</a:t>
            </a:r>
            <a:r>
              <a:rPr sz="1000" spc="-55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u</a:t>
            </a:r>
            <a:r>
              <a:rPr sz="1000" spc="-5" dirty="0">
                <a:latin typeface="Comic Sans MS"/>
                <a:cs typeface="Comic Sans MS"/>
              </a:rPr>
              <a:t>rr</a:t>
            </a:r>
            <a:r>
              <a:rPr sz="1000" dirty="0">
                <a:latin typeface="Comic Sans MS"/>
                <a:cs typeface="Comic Sans MS"/>
              </a:rPr>
              <a:t>oun</a:t>
            </a:r>
            <a:r>
              <a:rPr sz="1000" spc="5" dirty="0">
                <a:latin typeface="Comic Sans MS"/>
                <a:cs typeface="Comic Sans MS"/>
              </a:rPr>
              <a:t>d</a:t>
            </a:r>
            <a:r>
              <a:rPr sz="1000" dirty="0">
                <a:latin typeface="Comic Sans MS"/>
                <a:cs typeface="Comic Sans MS"/>
              </a:rPr>
              <a:t>ed</a:t>
            </a:r>
            <a:r>
              <a:rPr sz="1000" spc="-55" dirty="0">
                <a:latin typeface="Comic Sans MS"/>
                <a:cs typeface="Comic Sans MS"/>
              </a:rPr>
              <a:t> </a:t>
            </a:r>
            <a:r>
              <a:rPr sz="1000" spc="25" dirty="0">
                <a:latin typeface="Comic Sans MS"/>
                <a:cs typeface="Comic Sans MS"/>
              </a:rPr>
              <a:t>w</a:t>
            </a:r>
            <a:r>
              <a:rPr sz="1000" dirty="0">
                <a:latin typeface="Comic Sans MS"/>
                <a:cs typeface="Comic Sans MS"/>
              </a:rPr>
              <a:t>ith</a:t>
            </a:r>
            <a:r>
              <a:rPr sz="1000" spc="-45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v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10" dirty="0">
                <a:latin typeface="Comic Sans MS"/>
                <a:cs typeface="Comic Sans MS"/>
              </a:rPr>
              <a:t>g</a:t>
            </a:r>
            <a:r>
              <a:rPr sz="1000" dirty="0">
                <a:latin typeface="Comic Sans MS"/>
                <a:cs typeface="Comic Sans MS"/>
              </a:rPr>
              <a:t>et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b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es</a:t>
            </a:r>
            <a:r>
              <a:rPr sz="1000" spc="-50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d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5" dirty="0">
                <a:latin typeface="Comic Sans MS"/>
                <a:cs typeface="Comic Sans MS"/>
              </a:rPr>
              <a:t>o</a:t>
            </a:r>
            <a:r>
              <a:rPr sz="1000" spc="5" dirty="0">
                <a:latin typeface="Comic Sans MS"/>
                <a:cs typeface="Comic Sans MS"/>
              </a:rPr>
              <a:t>k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g</a:t>
            </a:r>
            <a:r>
              <a:rPr sz="1000" spc="-65" dirty="0">
                <a:latin typeface="Comic Sans MS"/>
                <a:cs typeface="Comic Sans MS"/>
              </a:rPr>
              <a:t> </a:t>
            </a:r>
            <a:r>
              <a:rPr sz="1000" spc="-5" dirty="0">
                <a:latin typeface="Comic Sans MS"/>
                <a:cs typeface="Comic Sans MS"/>
              </a:rPr>
              <a:t>bro</a:t>
            </a:r>
            <a:r>
              <a:rPr sz="1000" dirty="0">
                <a:latin typeface="Comic Sans MS"/>
                <a:cs typeface="Comic Sans MS"/>
              </a:rPr>
              <a:t>t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dirty="0">
                <a:latin typeface="Comic Sans MS"/>
                <a:cs typeface="Comic Sans MS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000" spc="-10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000" spc="-5" dirty="0">
                <a:latin typeface="Comic Sans MS"/>
                <a:cs typeface="Comic Sans MS"/>
              </a:rPr>
              <a:t>Ste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m</a:t>
            </a:r>
            <a:r>
              <a:rPr sz="1000" spc="-50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5</a:t>
            </a:r>
            <a:r>
              <a:rPr sz="1000" spc="-15" dirty="0">
                <a:latin typeface="Comic Sans MS"/>
                <a:cs typeface="Comic Sans MS"/>
              </a:rPr>
              <a:t>-</a:t>
            </a:r>
            <a:r>
              <a:rPr sz="1000" dirty="0">
                <a:latin typeface="Comic Sans MS"/>
                <a:cs typeface="Comic Sans MS"/>
              </a:rPr>
              <a:t>6</a:t>
            </a:r>
            <a:r>
              <a:rPr sz="1000" spc="-5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m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utes</a:t>
            </a:r>
            <a:r>
              <a:rPr sz="1000" spc="-5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u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til</a:t>
            </a:r>
            <a:r>
              <a:rPr sz="1000" spc="-25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spc="10" dirty="0">
                <a:latin typeface="Comic Sans MS"/>
                <a:cs typeface="Comic Sans MS"/>
              </a:rPr>
              <a:t>al</a:t>
            </a:r>
            <a:r>
              <a:rPr sz="1000" spc="5" dirty="0">
                <a:latin typeface="Comic Sans MS"/>
                <a:cs typeface="Comic Sans MS"/>
              </a:rPr>
              <a:t>m</a:t>
            </a:r>
            <a:r>
              <a:rPr sz="1000" dirty="0">
                <a:latin typeface="Comic Sans MS"/>
                <a:cs typeface="Comic Sans MS"/>
              </a:rPr>
              <a:t>on</a:t>
            </a:r>
            <a:r>
              <a:rPr sz="1000" spc="-4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is</a:t>
            </a:r>
            <a:r>
              <a:rPr sz="1000" spc="-25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p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k</a:t>
            </a:r>
            <a:r>
              <a:rPr sz="1000" spc="-5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d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f</a:t>
            </a:r>
            <a:r>
              <a:rPr sz="1000" spc="10" dirty="0">
                <a:latin typeface="Comic Sans MS"/>
                <a:cs typeface="Comic Sans MS"/>
              </a:rPr>
              <a:t>la</a:t>
            </a:r>
            <a:r>
              <a:rPr sz="1000" spc="5" dirty="0">
                <a:latin typeface="Comic Sans MS"/>
                <a:cs typeface="Comic Sans MS"/>
              </a:rPr>
              <a:t>k</a:t>
            </a:r>
            <a:r>
              <a:rPr sz="1000" dirty="0">
                <a:latin typeface="Comic Sans MS"/>
                <a:cs typeface="Comic Sans MS"/>
              </a:rPr>
              <a:t>es</a:t>
            </a:r>
            <a:r>
              <a:rPr sz="1000" spc="-5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y.</a:t>
            </a:r>
            <a:r>
              <a:rPr sz="1000" spc="-45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G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rn</a:t>
            </a:r>
            <a:r>
              <a:rPr sz="1000" spc="5" dirty="0">
                <a:latin typeface="Comic Sans MS"/>
                <a:cs typeface="Comic Sans MS"/>
              </a:rPr>
              <a:t>i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h</a:t>
            </a:r>
            <a:r>
              <a:rPr sz="1000" spc="-45" dirty="0">
                <a:latin typeface="Comic Sans MS"/>
                <a:cs typeface="Comic Sans MS"/>
              </a:rPr>
              <a:t> </a:t>
            </a:r>
            <a:r>
              <a:rPr sz="1000" spc="25" dirty="0">
                <a:latin typeface="Comic Sans MS"/>
                <a:cs typeface="Comic Sans MS"/>
              </a:rPr>
              <a:t>w</a:t>
            </a:r>
            <a:r>
              <a:rPr sz="1000" dirty="0">
                <a:latin typeface="Comic Sans MS"/>
                <a:cs typeface="Comic Sans MS"/>
              </a:rPr>
              <a:t>ith</a:t>
            </a:r>
            <a:r>
              <a:rPr sz="1000" spc="-70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sp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g</a:t>
            </a:r>
            <a:r>
              <a:rPr sz="1000" spc="-2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onion</a:t>
            </a:r>
            <a:r>
              <a:rPr sz="1000" spc="-1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to</a:t>
            </a:r>
            <a:r>
              <a:rPr sz="1000" spc="-15" dirty="0">
                <a:latin typeface="Comic Sans MS"/>
                <a:cs typeface="Comic Sans MS"/>
              </a:rPr>
              <a:t>ps</a:t>
            </a:r>
            <a:r>
              <a:rPr sz="1000" dirty="0">
                <a:latin typeface="Comic Sans MS"/>
                <a:cs typeface="Comic Sans MS"/>
              </a:rPr>
              <a:t>.</a:t>
            </a:r>
          </a:p>
        </p:txBody>
      </p:sp>
      <p:sp>
        <p:nvSpPr>
          <p:cNvPr id="6" name="object 6"/>
          <p:cNvSpPr/>
          <p:nvPr/>
        </p:nvSpPr>
        <p:spPr>
          <a:xfrm>
            <a:off x="0" y="6858000"/>
            <a:ext cx="7772400" cy="7406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080641" y="8201535"/>
            <a:ext cx="4096385" cy="891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0000"/>
              </a:lnSpc>
            </a:pP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Wi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ld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al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sz="1200" spc="-15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s h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qu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al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y</a:t>
            </a:r>
            <a:r>
              <a:rPr sz="1200" spc="-5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pr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spc="15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-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15" dirty="0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hi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200" spc="-4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al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ki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ds</a:t>
            </a:r>
            <a:r>
              <a:rPr sz="1200" spc="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ee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d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o 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b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sz="1200" spc="-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an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all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!</a:t>
            </a:r>
            <a:r>
              <a:rPr sz="1200" spc="-4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al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spc="-3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ain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s 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sz="1200" spc="2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20" dirty="0">
                <a:solidFill>
                  <a:srgbClr val="585858"/>
                </a:solidFill>
                <a:latin typeface="Comic Sans MS"/>
                <a:cs typeface="Comic Sans MS"/>
              </a:rPr>
              <a:t>-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3</a:t>
            </a:r>
            <a:r>
              <a:rPr sz="1200" spc="-4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tt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y</a:t>
            </a:r>
            <a:r>
              <a:rPr sz="1200" spc="-2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aci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ds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at</a:t>
            </a:r>
            <a:r>
              <a:rPr sz="1200" spc="-4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ar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f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200" spc="2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y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ur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b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spc="-3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v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p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5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an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art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al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h!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81632" y="9669470"/>
            <a:ext cx="4007485" cy="160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C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7E7E7E"/>
                </a:solidFill>
                <a:latin typeface="Arial"/>
                <a:cs typeface="Arial"/>
              </a:rPr>
              <a:t>p</a:t>
            </a:r>
            <a:r>
              <a:rPr sz="1050" spc="-30" dirty="0">
                <a:solidFill>
                  <a:srgbClr val="7E7E7E"/>
                </a:solidFill>
                <a:latin typeface="Arial"/>
                <a:cs typeface="Arial"/>
              </a:rPr>
              <a:t>y</a:t>
            </a:r>
            <a:r>
              <a:rPr sz="1050" spc="5" dirty="0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sz="1050" spc="10" dirty="0">
                <a:solidFill>
                  <a:srgbClr val="7E7E7E"/>
                </a:solidFill>
                <a:latin typeface="Arial"/>
                <a:cs typeface="Arial"/>
              </a:rPr>
              <a:t>g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h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©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201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5</a:t>
            </a:r>
            <a:r>
              <a:rPr sz="1050" spc="3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F</a:t>
            </a:r>
            <a:r>
              <a:rPr sz="1050" spc="5" dirty="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4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K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d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z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.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u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sz="1050" spc="1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|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A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ll Ri</a:t>
            </a:r>
            <a:r>
              <a:rPr sz="1050" spc="10" dirty="0">
                <a:solidFill>
                  <a:srgbClr val="7E7E7E"/>
                </a:solidFill>
                <a:latin typeface="Arial"/>
                <a:cs typeface="Arial"/>
              </a:rPr>
              <a:t>g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h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sz="1050" spc="-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sz="1050" spc="5" dirty="0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sz="1050" spc="20" dirty="0">
                <a:solidFill>
                  <a:srgbClr val="7E7E7E"/>
                </a:solidFill>
                <a:latin typeface="Arial"/>
                <a:cs typeface="Arial"/>
              </a:rPr>
              <a:t>v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d</a:t>
            </a:r>
            <a:r>
              <a:rPr sz="1050" spc="-2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|</a:t>
            </a:r>
            <a:r>
              <a:rPr sz="1050" spc="-2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ww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w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.f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i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t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4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ki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d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z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.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u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s</a:t>
            </a:r>
            <a:endParaRPr sz="10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9344" y="1394000"/>
            <a:ext cx="2164830" cy="4585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48800"/>
              </a:lnSpc>
            </a:pPr>
            <a:r>
              <a:rPr sz="1000" dirty="0">
                <a:latin typeface="Idolwild"/>
                <a:cs typeface="Idolwild"/>
              </a:rPr>
              <a:t>Serving</a:t>
            </a:r>
            <a:r>
              <a:rPr sz="1000" spc="-40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Size</a:t>
            </a:r>
            <a:r>
              <a:rPr sz="1000" spc="-3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for</a:t>
            </a:r>
            <a:r>
              <a:rPr sz="1000" spc="-2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1500</a:t>
            </a:r>
            <a:r>
              <a:rPr sz="1000" spc="-3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calories/day plan Total</a:t>
            </a:r>
            <a:r>
              <a:rPr sz="1000" spc="-30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Calories</a:t>
            </a:r>
            <a:r>
              <a:rPr sz="1000" spc="-4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in</a:t>
            </a:r>
            <a:r>
              <a:rPr sz="1000" spc="-1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this</a:t>
            </a:r>
            <a:r>
              <a:rPr sz="1000" spc="-20" dirty="0">
                <a:latin typeface="Idolwild"/>
                <a:cs typeface="Idolwild"/>
              </a:rPr>
              <a:t> </a:t>
            </a:r>
            <a:r>
              <a:rPr sz="1000" dirty="0" smtClean="0">
                <a:latin typeface="Idolwild"/>
                <a:cs typeface="Idolwild"/>
              </a:rPr>
              <a:t>Meal</a:t>
            </a:r>
            <a:r>
              <a:rPr lang="en-US" sz="1000" dirty="0" smtClean="0">
                <a:latin typeface="Idolwild"/>
                <a:cs typeface="Idolwild"/>
              </a:rPr>
              <a:t>:</a:t>
            </a:r>
            <a:r>
              <a:rPr sz="1000" spc="-15" dirty="0" smtClean="0">
                <a:latin typeface="Idolwild"/>
                <a:cs typeface="Idolwild"/>
              </a:rPr>
              <a:t> </a:t>
            </a:r>
            <a:r>
              <a:rPr sz="1000" spc="-5" dirty="0">
                <a:latin typeface="Idolwild"/>
                <a:cs typeface="Idolwild"/>
              </a:rPr>
              <a:t>514</a:t>
            </a:r>
            <a:endParaRPr sz="1000" dirty="0">
              <a:latin typeface="Idolwild"/>
              <a:cs typeface="Idolwi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10098" y="1586939"/>
            <a:ext cx="19215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Idolwild"/>
                <a:cs typeface="Idolwild"/>
              </a:rPr>
              <a:t>Preparation</a:t>
            </a:r>
            <a:r>
              <a:rPr sz="1000" spc="-6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Key:</a:t>
            </a:r>
            <a:r>
              <a:rPr sz="1000" spc="-20" dirty="0">
                <a:latin typeface="Idolwild"/>
                <a:cs typeface="Idolwild"/>
              </a:rPr>
              <a:t> </a:t>
            </a:r>
            <a:r>
              <a:rPr sz="1000" dirty="0">
                <a:solidFill>
                  <a:srgbClr val="00FF00"/>
                </a:solidFill>
                <a:latin typeface="Idolwild"/>
                <a:cs typeface="Idolwild"/>
              </a:rPr>
              <a:t>*Kids</a:t>
            </a:r>
            <a:r>
              <a:rPr sz="1000" spc="-15" dirty="0">
                <a:solidFill>
                  <a:srgbClr val="00FF00"/>
                </a:solidFill>
                <a:latin typeface="Idolwild"/>
                <a:cs typeface="Idolwild"/>
              </a:rPr>
              <a:t> </a:t>
            </a:r>
            <a:r>
              <a:rPr sz="1000" dirty="0">
                <a:solidFill>
                  <a:srgbClr val="FF0000"/>
                </a:solidFill>
                <a:latin typeface="Idolwild"/>
                <a:cs typeface="Idolwild"/>
              </a:rPr>
              <a:t>**Parents</a:t>
            </a:r>
            <a:endParaRPr sz="1000">
              <a:latin typeface="Idolwild"/>
              <a:cs typeface="Idolwild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300215" y="7973568"/>
            <a:ext cx="1283208" cy="156057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60520" y="2654807"/>
            <a:ext cx="2779776" cy="18531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28600" y="7802880"/>
            <a:ext cx="1661160" cy="165506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E7E7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206</Words>
  <Application>Microsoft Office PowerPoint</Application>
  <PresentationFormat>Custom</PresentationFormat>
  <Paragraphs>21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Keser</dc:creator>
  <cp:lastModifiedBy>karen</cp:lastModifiedBy>
  <cp:revision>1</cp:revision>
  <dcterms:created xsi:type="dcterms:W3CDTF">2015-10-05T15:39:10Z</dcterms:created>
  <dcterms:modified xsi:type="dcterms:W3CDTF">2015-10-05T19:44:26Z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2015-02-18T00:00:00Z</vt:filetime>
  </property>
  <property fmtid="{D5CDD505-2E9C-101B-9397-08002B2CF9AE}" pid="3" name="LastSaved">
    <vt:filetime>2015-10-05T00:00:00Z</vt:filetime>
  </property>
</Properties>
</file>