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6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3978B-3ACF-469F-81CD-D7DE6076264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10DAA-B591-418D-9C77-A086A0855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4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1" y="0"/>
            <a:ext cx="7748678" cy="10034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25139" y="1949912"/>
            <a:ext cx="9804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Pot</a:t>
            </a:r>
            <a:r>
              <a:rPr sz="2400" b="1" spc="-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0" dirty="0">
                <a:solidFill>
                  <a:srgbClr val="585858"/>
                </a:solidFill>
                <a:latin typeface="Idolwild"/>
                <a:cs typeface="Idolwild"/>
              </a:rPr>
              <a:t>Pie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2079"/>
            <a:ext cx="1819275" cy="153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95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58419">
              <a:lnSpc>
                <a:spcPts val="1155"/>
              </a:lnSpc>
            </a:pP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- 7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oz</a:t>
            </a:r>
            <a:endParaRPr sz="1100">
              <a:latin typeface="Comic Sans MS"/>
              <a:cs typeface="Comic Sans MS"/>
            </a:endParaRPr>
          </a:p>
          <a:p>
            <a:pPr marL="58419" marR="534670">
              <a:lnSpc>
                <a:spcPct val="100000"/>
              </a:lnSpc>
            </a:pP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k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- 1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Tbl </a:t>
            </a:r>
            <a:r>
              <a:rPr sz="1100" spc="-5" dirty="0">
                <a:latin typeface="Comic Sans MS"/>
                <a:cs typeface="Comic Sans MS"/>
              </a:rPr>
              <a:t>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cc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i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10" dirty="0">
                <a:latin typeface="Comic Sans MS"/>
                <a:cs typeface="Comic Sans MS"/>
              </a:rPr>
              <a:t>p</a:t>
            </a:r>
            <a:r>
              <a:rPr sz="1100" dirty="0">
                <a:latin typeface="Comic Sans MS"/>
                <a:cs typeface="Comic Sans MS"/>
              </a:rPr>
              <a:t>s</a:t>
            </a:r>
            <a:endParaRPr sz="1100">
              <a:latin typeface="Comic Sans MS"/>
              <a:cs typeface="Comic Sans MS"/>
            </a:endParaRPr>
          </a:p>
          <a:p>
            <a:pPr marL="58419" marR="5080">
              <a:lnSpc>
                <a:spcPct val="100000"/>
              </a:lnSpc>
            </a:pP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ve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- 1</a:t>
            </a:r>
            <a:r>
              <a:rPr sz="1100" spc="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8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10" dirty="0">
                <a:latin typeface="Comic Sans MS"/>
                <a:cs typeface="Comic Sans MS"/>
              </a:rPr>
              <a:t>p</a:t>
            </a:r>
            <a:r>
              <a:rPr sz="1100" dirty="0">
                <a:latin typeface="Comic Sans MS"/>
                <a:cs typeface="Comic Sans MS"/>
              </a:rPr>
              <a:t>s Ve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oi</a:t>
            </a:r>
            <a:r>
              <a:rPr sz="1100" dirty="0">
                <a:latin typeface="Comic Sans MS"/>
                <a:cs typeface="Comic Sans MS"/>
              </a:rPr>
              <a:t>l - 1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8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p </a:t>
            </a:r>
            <a:r>
              <a:rPr sz="1100" spc="5" dirty="0">
                <a:latin typeface="Comic Sans MS"/>
                <a:cs typeface="Comic Sans MS"/>
              </a:rPr>
              <a:t>O</a:t>
            </a:r>
            <a:r>
              <a:rPr sz="1100" spc="-5" dirty="0">
                <a:latin typeface="Comic Sans MS"/>
                <a:cs typeface="Comic Sans MS"/>
              </a:rPr>
              <a:t>nio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3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27198" y="2651370"/>
            <a:ext cx="1643380" cy="1004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0489">
              <a:lnSpc>
                <a:spcPct val="100000"/>
              </a:lnSpc>
            </a:pP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3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endParaRPr sz="11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6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- 6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Tbl </a:t>
            </a:r>
            <a:r>
              <a:rPr sz="1100" spc="-10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- 2 ¼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p </a:t>
            </a:r>
            <a:r>
              <a:rPr sz="1100" spc="-5" dirty="0">
                <a:latin typeface="Comic Sans MS"/>
                <a:cs typeface="Comic Sans MS"/>
              </a:rPr>
              <a:t>B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il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100" spc="-10" dirty="0">
                <a:latin typeface="Comic Sans MS"/>
                <a:cs typeface="Comic Sans MS"/>
              </a:rPr>
              <a:t>T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dirty="0">
                <a:latin typeface="Comic Sans MS"/>
                <a:cs typeface="Comic Sans MS"/>
              </a:rPr>
              <a:t>e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7527" y="3986394"/>
            <a:ext cx="6988175" cy="2562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ut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dirty="0">
                <a:latin typeface="Comic Sans MS"/>
                <a:cs typeface="Comic Sans MS"/>
              </a:rPr>
              <a:t>unk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)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9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 s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30" dirty="0">
                <a:latin typeface="Comic Sans MS"/>
                <a:cs typeface="Comic Sans MS"/>
              </a:rPr>
              <a:t> </a:t>
            </a: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15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2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k.</a:t>
            </a:r>
            <a:endParaRPr sz="1100">
              <a:latin typeface="Comic Sans MS"/>
              <a:cs typeface="Comic Sans MS"/>
            </a:endParaRPr>
          </a:p>
          <a:p>
            <a:pPr marL="12700" marR="6985">
              <a:lnSpc>
                <a:spcPts val="1730"/>
              </a:lnSpc>
              <a:spcBef>
                <a:spcPts val="100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ut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cc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i</a:t>
            </a:r>
            <a:r>
              <a:rPr sz="1100" spc="-6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 s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-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-5" dirty="0">
                <a:latin typeface="Comic Sans MS"/>
                <a:cs typeface="Comic Sans MS"/>
              </a:rPr>
              <a:t>Be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v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e 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.</a:t>
            </a:r>
            <a:r>
              <a:rPr sz="1100" dirty="0">
                <a:latin typeface="Comic Sans MS"/>
                <a:cs typeface="Comic Sans MS"/>
              </a:rPr>
              <a:t>)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5" dirty="0">
                <a:latin typeface="Comic Sans MS"/>
                <a:cs typeface="Comic Sans MS"/>
              </a:rPr>
              <a:t>W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 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f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5" dirty="0">
                <a:latin typeface="Comic Sans MS"/>
                <a:cs typeface="Comic Sans MS"/>
              </a:rPr>
              <a:t>oi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)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5" dirty="0">
                <a:latin typeface="Comic Sans MS"/>
                <a:cs typeface="Comic Sans MS"/>
              </a:rPr>
              <a:t>hl</a:t>
            </a:r>
            <a:r>
              <a:rPr sz="1100" dirty="0">
                <a:latin typeface="Comic Sans MS"/>
                <a:cs typeface="Comic Sans MS"/>
              </a:rPr>
              <a:t>y,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20" dirty="0">
                <a:latin typeface="Comic Sans MS"/>
                <a:cs typeface="Comic Sans MS"/>
              </a:rPr>
              <a:t> </a:t>
            </a: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-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30" dirty="0">
                <a:latin typeface="Comic Sans MS"/>
                <a:cs typeface="Comic Sans MS"/>
              </a:rPr>
              <a:t>z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ie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es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100" spc="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e-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-15" dirty="0">
                <a:latin typeface="Comic Sans MS"/>
                <a:cs typeface="Comic Sans MS"/>
              </a:rPr>
              <a:t>v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n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3</a:t>
            </a:r>
            <a:r>
              <a:rPr sz="1100" spc="-10" dirty="0">
                <a:latin typeface="Comic Sans MS"/>
                <a:cs typeface="Comic Sans MS"/>
              </a:rPr>
              <a:t>5</a:t>
            </a:r>
            <a:r>
              <a:rPr sz="1100" dirty="0">
                <a:latin typeface="Comic Sans MS"/>
                <a:cs typeface="Comic Sans MS"/>
              </a:rPr>
              <a:t>0 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 marR="5080">
              <a:lnSpc>
                <a:spcPts val="1730"/>
              </a:lnSpc>
              <a:spcBef>
                <a:spcPts val="100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'</a:t>
            </a:r>
            <a:r>
              <a:rPr sz="1100" spc="-6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onio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-2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cc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),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20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ut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)</a:t>
            </a:r>
            <a:r>
              <a:rPr sz="1100" spc="5" dirty="0">
                <a:latin typeface="Comic Sans MS"/>
                <a:cs typeface="Comic Sans MS"/>
              </a:rPr>
              <a:t>,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-9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nd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4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th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es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nn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)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5" dirty="0">
                <a:latin typeface="Comic Sans MS"/>
                <a:cs typeface="Comic Sans MS"/>
              </a:rPr>
              <a:t>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g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-5" dirty="0">
                <a:latin typeface="Comic Sans MS"/>
                <a:cs typeface="Comic Sans MS"/>
              </a:rPr>
              <a:t>oi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mm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 vege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nd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lt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vege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 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g</a:t>
            </a:r>
            <a:r>
              <a:rPr sz="1100" spc="-5" dirty="0">
                <a:latin typeface="Comic Sans MS"/>
                <a:cs typeface="Comic Sans MS"/>
              </a:rPr>
              <a:t> di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-5" dirty="0">
                <a:latin typeface="Comic Sans MS"/>
                <a:cs typeface="Comic Sans MS"/>
              </a:rPr>
              <a:t> S</a:t>
            </a:r>
            <a:r>
              <a:rPr sz="1100" spc="10" dirty="0">
                <a:latin typeface="Comic Sans MS"/>
                <a:cs typeface="Comic Sans MS"/>
              </a:rPr>
              <a:t>p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ve</a:t>
            </a:r>
            <a:r>
              <a:rPr sz="1100" dirty="0">
                <a:latin typeface="Comic Sans MS"/>
                <a:cs typeface="Comic Sans MS"/>
              </a:rPr>
              <a:t>r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ke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k</a:t>
            </a:r>
            <a:r>
              <a:rPr sz="1100" dirty="0">
                <a:latin typeface="Comic Sans MS"/>
                <a:cs typeface="Comic Sans MS"/>
              </a:rPr>
              <a:t>a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ll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5" dirty="0">
                <a:latin typeface="Comic Sans MS"/>
                <a:cs typeface="Comic Sans MS"/>
              </a:rPr>
              <a:t>B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ke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-5" dirty="0">
                <a:latin typeface="Comic Sans MS"/>
                <a:cs typeface="Comic Sans MS"/>
              </a:rPr>
              <a:t>2-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dirty="0">
                <a:latin typeface="Comic Sans MS"/>
                <a:cs typeface="Comic Sans MS"/>
              </a:rPr>
              <a:t>5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t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510528"/>
            <a:ext cx="7772400" cy="740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21789" y="7795897"/>
            <a:ext cx="3940175" cy="1129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a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ype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hy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30100"/>
              </a:lnSpc>
            </a:pP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car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-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126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car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200" spc="-4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see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5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ik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a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?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Our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4</a:t>
            </a:r>
            <a:r>
              <a:rPr sz="1200" spc="20" dirty="0">
                <a:solidFill>
                  <a:srgbClr val="585858"/>
                </a:solidFill>
                <a:latin typeface="Comic Sans MS"/>
                <a:cs typeface="Comic Sans MS"/>
              </a:rPr>
              <a:t>5-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65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%</a:t>
            </a:r>
            <a:r>
              <a:rPr sz="1200" spc="-4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car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638" y="1394000"/>
            <a:ext cx="2208162" cy="458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1500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calories/day plan Total</a:t>
            </a:r>
            <a:r>
              <a:rPr sz="1000" spc="-3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this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 smtClean="0">
                <a:latin typeface="Idolwild"/>
                <a:cs typeface="Idolwild"/>
              </a:rPr>
              <a:t>Meal</a:t>
            </a:r>
            <a:r>
              <a:rPr lang="en-US" sz="1000" dirty="0" smtClean="0">
                <a:latin typeface="Idolwild"/>
                <a:cs typeface="Idolwild"/>
              </a:rPr>
              <a:t>:</a:t>
            </a:r>
            <a:r>
              <a:rPr sz="1000" spc="-15" dirty="0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517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70346" y="1586939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20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00215" y="7702295"/>
            <a:ext cx="1283208" cy="1560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9288" y="7464552"/>
            <a:ext cx="1520952" cy="21488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72455" y="2423160"/>
            <a:ext cx="1847088" cy="14325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299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2015-10-05T15:32:34Z</dcterms:created>
  <dcterms:modified xsi:type="dcterms:W3CDTF">2015-10-05T19:45:07Z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2015-02-23T00:00:00Z</vt:filetime>
  </property>
  <property fmtid="{D5CDD505-2E9C-101B-9397-08002B2CF9AE}" pid="3" name="LastSaved">
    <vt:filetime>2015-10-05T00:00:00Z</vt:filetime>
  </property>
</Properties>
</file>