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1BC1A-34B0-4DEB-AC45-4AF46FCC84FB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681A0-B477-4438-AA40-B8F360D3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1" y="0"/>
            <a:ext cx="7748678" cy="100346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3173" y="1985853"/>
            <a:ext cx="235648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585858"/>
                </a:solidFill>
                <a:latin typeface="Idolwild"/>
                <a:cs typeface="Idolwild"/>
              </a:rPr>
              <a:t>Pop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-Eye</a:t>
            </a:r>
            <a:r>
              <a:rPr sz="2400" b="1" spc="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Lasagna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1984375" cy="155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58419">
              <a:lnSpc>
                <a:spcPct val="100000"/>
              </a:lnSpc>
              <a:spcBef>
                <a:spcPts val="30"/>
              </a:spcBef>
            </a:pP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¼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10" dirty="0">
                <a:latin typeface="Comic Sans MS"/>
                <a:cs typeface="Comic Sans MS"/>
              </a:rPr>
              <a:t>z</a:t>
            </a:r>
            <a:r>
              <a:rPr sz="120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La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agn</a:t>
            </a:r>
            <a:r>
              <a:rPr sz="1200" spc="-10" dirty="0">
                <a:latin typeface="Comic Sans MS"/>
                <a:cs typeface="Comic Sans MS"/>
              </a:rPr>
              <a:t>a</a:t>
            </a:r>
            <a:endParaRPr sz="1200">
              <a:latin typeface="Comic Sans MS"/>
              <a:cs typeface="Comic Sans MS"/>
            </a:endParaRPr>
          </a:p>
          <a:p>
            <a:pPr marL="58419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5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10" dirty="0">
                <a:latin typeface="Comic Sans MS"/>
                <a:cs typeface="Comic Sans MS"/>
              </a:rPr>
              <a:t>z</a:t>
            </a:r>
            <a:r>
              <a:rPr sz="120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Ch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pp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-1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pinac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endParaRPr sz="1200">
              <a:latin typeface="Comic Sans MS"/>
              <a:cs typeface="Comic Sans MS"/>
            </a:endParaRPr>
          </a:p>
          <a:p>
            <a:pPr marL="58419">
              <a:lnSpc>
                <a:spcPct val="100000"/>
              </a:lnSpc>
            </a:pPr>
            <a:r>
              <a:rPr sz="1200" spc="-10" dirty="0">
                <a:latin typeface="Comic Sans MS"/>
                <a:cs typeface="Comic Sans MS"/>
              </a:rPr>
              <a:t>½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spc="15" dirty="0">
                <a:latin typeface="Comic Sans MS"/>
                <a:cs typeface="Comic Sans MS"/>
              </a:rPr>
              <a:t>t</a:t>
            </a:r>
            <a:r>
              <a:rPr sz="1200" spc="20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kim</a:t>
            </a:r>
            <a:r>
              <a:rPr sz="1200" spc="-4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hr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10" dirty="0">
                <a:latin typeface="Comic Sans MS"/>
                <a:cs typeface="Comic Sans MS"/>
              </a:rPr>
              <a:t>dd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d</a:t>
            </a:r>
            <a:endParaRPr sz="1200">
              <a:latin typeface="Comic Sans MS"/>
              <a:cs typeface="Comic Sans MS"/>
            </a:endParaRPr>
          </a:p>
          <a:p>
            <a:pPr marL="51562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m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zz</a:t>
            </a:r>
            <a:r>
              <a:rPr sz="1200" spc="10" dirty="0">
                <a:latin typeface="Comic Sans MS"/>
                <a:cs typeface="Comic Sans MS"/>
              </a:rPr>
              <a:t>a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lla</a:t>
            </a:r>
            <a:r>
              <a:rPr sz="1200" spc="-1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c</a:t>
            </a:r>
            <a:r>
              <a:rPr sz="1200" dirty="0">
                <a:latin typeface="Comic Sans MS"/>
                <a:cs typeface="Comic Sans MS"/>
              </a:rPr>
              <a:t>h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e</a:t>
            </a:r>
            <a:endParaRPr sz="1200">
              <a:latin typeface="Comic Sans MS"/>
              <a:cs typeface="Comic Sans MS"/>
            </a:endParaRPr>
          </a:p>
          <a:p>
            <a:pPr marL="58419" marR="283845">
              <a:lnSpc>
                <a:spcPct val="100000"/>
              </a:lnSpc>
            </a:pPr>
            <a:r>
              <a:rPr sz="1200" spc="-10" dirty="0">
                <a:latin typeface="Comic Sans MS"/>
                <a:cs typeface="Comic Sans MS"/>
              </a:rPr>
              <a:t>¾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bl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Gr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dirty="0">
                <a:latin typeface="Comic Sans MS"/>
                <a:cs typeface="Comic Sans MS"/>
              </a:rPr>
              <a:t>m</a:t>
            </a:r>
            <a:r>
              <a:rPr sz="1200" spc="-20" dirty="0">
                <a:latin typeface="Comic Sans MS"/>
                <a:cs typeface="Comic Sans MS"/>
              </a:rPr>
              <a:t>es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n </a:t>
            </a:r>
            <a:r>
              <a:rPr sz="1200" spc="-10" dirty="0">
                <a:latin typeface="Comic Sans MS"/>
                <a:cs typeface="Comic Sans MS"/>
              </a:rPr>
              <a:t>Ch</a:t>
            </a:r>
            <a:r>
              <a:rPr sz="1200" spc="-25" dirty="0">
                <a:latin typeface="Comic Sans MS"/>
                <a:cs typeface="Comic Sans MS"/>
              </a:rPr>
              <a:t>e</a:t>
            </a:r>
            <a:r>
              <a:rPr sz="1200" spc="-20" dirty="0">
                <a:latin typeface="Comic Sans MS"/>
                <a:cs typeface="Comic Sans MS"/>
              </a:rPr>
              <a:t>es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endParaRPr sz="1200">
              <a:latin typeface="Comic Sans MS"/>
              <a:cs typeface="Comic Sans MS"/>
            </a:endParaRPr>
          </a:p>
          <a:p>
            <a:pPr marL="58419">
              <a:lnSpc>
                <a:spcPct val="100000"/>
              </a:lnSpc>
              <a:spcBef>
                <a:spcPts val="120"/>
              </a:spcBef>
            </a:pPr>
            <a:r>
              <a:rPr sz="1200" spc="10" dirty="0">
                <a:latin typeface="Comic Sans MS"/>
                <a:cs typeface="Comic Sans MS"/>
              </a:rPr>
              <a:t>1</a:t>
            </a:r>
            <a:r>
              <a:rPr sz="1200" spc="-5" dirty="0">
                <a:latin typeface="Comic Sans MS"/>
                <a:cs typeface="Comic Sans MS"/>
              </a:rPr>
              <a:t>/</a:t>
            </a:r>
            <a:r>
              <a:rPr sz="1200" dirty="0">
                <a:latin typeface="Comic Sans MS"/>
                <a:cs typeface="Comic Sans MS"/>
              </a:rPr>
              <a:t>3</a:t>
            </a:r>
            <a:r>
              <a:rPr sz="1200" spc="-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2</a:t>
            </a:r>
            <a:r>
              <a:rPr sz="1200" dirty="0">
                <a:latin typeface="Comic Sans MS"/>
                <a:cs typeface="Comic Sans MS"/>
              </a:rPr>
              <a:t>%</a:t>
            </a:r>
            <a:r>
              <a:rPr sz="1200" spc="-5" dirty="0">
                <a:latin typeface="Comic Sans MS"/>
                <a:cs typeface="Comic Sans MS"/>
              </a:rPr>
              <a:t> c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5" dirty="0">
                <a:latin typeface="Comic Sans MS"/>
                <a:cs typeface="Comic Sans MS"/>
              </a:rPr>
              <a:t>tt</a:t>
            </a:r>
            <a:r>
              <a:rPr sz="1200" spc="-5" dirty="0">
                <a:latin typeface="Comic Sans MS"/>
                <a:cs typeface="Comic Sans MS"/>
              </a:rPr>
              <a:t>ag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4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20" dirty="0">
                <a:latin typeface="Comic Sans MS"/>
                <a:cs typeface="Comic Sans MS"/>
              </a:rPr>
              <a:t>ees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0785" y="2715135"/>
            <a:ext cx="1786889" cy="101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prin</a:t>
            </a:r>
            <a:r>
              <a:rPr sz="1200" spc="-10" dirty="0">
                <a:latin typeface="Comic Sans MS"/>
                <a:cs typeface="Comic Sans MS"/>
              </a:rPr>
              <a:t>g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ni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n</a:t>
            </a:r>
            <a:endParaRPr sz="1200">
              <a:latin typeface="Comic Sans MS"/>
              <a:cs typeface="Comic Sans MS"/>
            </a:endParaRPr>
          </a:p>
          <a:p>
            <a:pPr marL="12700" marR="5080">
              <a:lnSpc>
                <a:spcPct val="115100"/>
              </a:lnSpc>
            </a:pPr>
            <a:r>
              <a:rPr sz="1200" spc="-10" dirty="0">
                <a:latin typeface="Comic Sans MS"/>
                <a:cs typeface="Comic Sans MS"/>
              </a:rPr>
              <a:t>¼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pag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tt</a:t>
            </a:r>
            <a:r>
              <a:rPr sz="1200" dirty="0">
                <a:latin typeface="Comic Sans MS"/>
                <a:cs typeface="Comic Sans MS"/>
              </a:rPr>
              <a:t>i</a:t>
            </a:r>
            <a:r>
              <a:rPr sz="1200" spc="-7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-10" dirty="0">
                <a:latin typeface="Comic Sans MS"/>
                <a:cs typeface="Comic Sans MS"/>
              </a:rPr>
              <a:t>u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V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g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C</a:t>
            </a:r>
            <a:r>
              <a:rPr sz="1200" spc="-25" dirty="0">
                <a:latin typeface="Comic Sans MS"/>
                <a:cs typeface="Comic Sans MS"/>
              </a:rPr>
              <a:t>o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ki</a:t>
            </a:r>
            <a:r>
              <a:rPr sz="1200" spc="-5" dirty="0">
                <a:latin typeface="Comic Sans MS"/>
                <a:cs typeface="Comic Sans MS"/>
              </a:rPr>
              <a:t>n</a:t>
            </a:r>
            <a:r>
              <a:rPr sz="1200" spc="-10" dirty="0">
                <a:latin typeface="Comic Sans MS"/>
                <a:cs typeface="Comic Sans MS"/>
              </a:rPr>
              <a:t>g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pr</a:t>
            </a:r>
            <a:r>
              <a:rPr sz="1200" spc="5" dirty="0">
                <a:latin typeface="Comic Sans MS"/>
                <a:cs typeface="Comic Sans MS"/>
              </a:rPr>
              <a:t>a</a:t>
            </a:r>
            <a:r>
              <a:rPr sz="1200" spc="-10" dirty="0">
                <a:latin typeface="Comic Sans MS"/>
                <a:cs typeface="Comic Sans MS"/>
              </a:rPr>
              <a:t>y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B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il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20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gan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707792"/>
            <a:ext cx="7001509" cy="230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dirty="0">
                <a:latin typeface="Comic Sans MS"/>
                <a:cs typeface="Comic Sans MS"/>
              </a:rPr>
              <a:t>k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9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ck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tion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0" dirty="0">
                <a:latin typeface="Comic Sans MS"/>
                <a:cs typeface="Comic Sans MS"/>
              </a:rPr>
              <a:t>Ch</a:t>
            </a:r>
            <a:r>
              <a:rPr sz="1000" dirty="0">
                <a:latin typeface="Comic Sans MS"/>
                <a:cs typeface="Comic Sans MS"/>
              </a:rPr>
              <a:t>op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w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z</a:t>
            </a:r>
            <a:r>
              <a:rPr sz="1000" dirty="0">
                <a:latin typeface="Comic Sans MS"/>
                <a:cs typeface="Comic Sans MS"/>
              </a:rPr>
              <a:t>en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pp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ow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spc="-2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eed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)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*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quee</a:t>
            </a:r>
            <a:r>
              <a:rPr sz="1000" spc="5" dirty="0">
                <a:latin typeface="Comic Sans MS"/>
                <a:cs typeface="Comic Sans MS"/>
              </a:rPr>
              <a:t>z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out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ex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s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oi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5" dirty="0">
                <a:latin typeface="Comic Sans MS"/>
                <a:cs typeface="Comic Sans MS"/>
              </a:rPr>
              <a:t>tur</a:t>
            </a:r>
            <a:r>
              <a:rPr sz="1000" dirty="0">
                <a:latin typeface="Comic Sans MS"/>
                <a:cs typeface="Comic Sans MS"/>
              </a:rPr>
              <a:t>e.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dirty="0">
                <a:latin typeface="Comic Sans MS"/>
                <a:cs typeface="Comic Sans MS"/>
              </a:rPr>
              <a:t>Pre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5" dirty="0">
                <a:latin typeface="Comic Sans MS"/>
                <a:cs typeface="Comic Sans MS"/>
              </a:rPr>
              <a:t> 35</a:t>
            </a:r>
            <a:r>
              <a:rPr sz="1000" dirty="0">
                <a:latin typeface="Comic Sans MS"/>
                <a:cs typeface="Comic Sans MS"/>
              </a:rPr>
              <a:t>0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dirty="0">
                <a:latin typeface="Comic Sans MS"/>
                <a:cs typeface="Comic Sans MS"/>
              </a:rPr>
              <a:t>Mix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zz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l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7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e,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e,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ott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e,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onion,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/</a:t>
            </a:r>
            <a:r>
              <a:rPr sz="1000" dirty="0">
                <a:latin typeface="Comic Sans MS"/>
                <a:cs typeface="Comic Sans MS"/>
              </a:rPr>
              <a:t>8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p 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no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/</a:t>
            </a:r>
            <a:r>
              <a:rPr sz="1000" dirty="0">
                <a:latin typeface="Comic Sans MS"/>
                <a:cs typeface="Comic Sans MS"/>
              </a:rPr>
              <a:t>4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p 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il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 </a:t>
            </a:r>
            <a:r>
              <a:rPr sz="1000" spc="-5" dirty="0">
                <a:latin typeface="Comic Sans MS"/>
                <a:cs typeface="Comic Sans MS"/>
              </a:rPr>
              <a:t>bo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5" dirty="0">
                <a:latin typeface="Comic Sans MS"/>
                <a:cs typeface="Comic Sans MS"/>
              </a:rPr>
              <a:t>L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out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s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bee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ted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y.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5" dirty="0">
                <a:latin typeface="Comic Sans MS"/>
                <a:cs typeface="Comic Sans MS"/>
              </a:rPr>
              <a:t>S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ixtu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top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of 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dirty="0">
                <a:latin typeface="Comic Sans MS"/>
                <a:cs typeface="Comic Sans MS"/>
              </a:rPr>
              <a:t>S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oo</a:t>
            </a:r>
            <a:r>
              <a:rPr sz="1000" spc="5" dirty="0">
                <a:latin typeface="Comic Sans MS"/>
                <a:cs typeface="Comic Sans MS"/>
              </a:rPr>
              <a:t>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5" dirty="0">
                <a:latin typeface="Comic Sans MS"/>
                <a:cs typeface="Comic Sans MS"/>
              </a:rPr>
              <a:t>yer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gh</a:t>
            </a:r>
            <a:r>
              <a:rPr sz="1000" dirty="0">
                <a:latin typeface="Comic Sans MS"/>
                <a:cs typeface="Comic Sans MS"/>
              </a:rPr>
              <a:t>etti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u</a:t>
            </a:r>
            <a:r>
              <a:rPr sz="1000" spc="15" dirty="0">
                <a:latin typeface="Comic Sans MS"/>
                <a:cs typeface="Comic Sans MS"/>
              </a:rPr>
              <a:t>c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top o</a:t>
            </a:r>
            <a:r>
              <a:rPr sz="1000" spc="5" dirty="0">
                <a:latin typeface="Comic Sans MS"/>
                <a:cs typeface="Comic Sans MS"/>
              </a:rPr>
              <a:t>f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ixture.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5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ent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2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dirty="0">
                <a:latin typeface="Comic Sans MS"/>
                <a:cs typeface="Comic Sans MS"/>
              </a:rPr>
              <a:t>0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dirty="0">
                <a:latin typeface="Comic Sans MS"/>
                <a:cs typeface="Comic Sans MS"/>
              </a:rPr>
              <a:t>2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ute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.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ma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9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gh</a:t>
            </a:r>
            <a:r>
              <a:rPr sz="1000" dirty="0">
                <a:latin typeface="Comic Sans MS"/>
                <a:cs typeface="Comic Sans MS"/>
              </a:rPr>
              <a:t>etti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ium</a:t>
            </a:r>
            <a:r>
              <a:rPr sz="1000" spc="-7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5" dirty="0">
                <a:latin typeface="Comic Sans MS"/>
                <a:cs typeface="Comic Sans MS"/>
              </a:rPr>
              <a:t>T</a:t>
            </a:r>
            <a:r>
              <a:rPr sz="1000" dirty="0">
                <a:latin typeface="Comic Sans MS"/>
                <a:cs typeface="Comic Sans MS"/>
              </a:rPr>
              <a:t>op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en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is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om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en.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7592568"/>
            <a:ext cx="7772400" cy="737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5554" y="8684642"/>
            <a:ext cx="3930650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200"/>
              </a:lnSpc>
            </a:pP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The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,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“la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ag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a”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-4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 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“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la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agn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”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k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f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sh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!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24629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Copyright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©2015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Fit4Kidz.us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|All Rights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Reserved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www.fit4kidz.us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815" y="1409812"/>
            <a:ext cx="2361185" cy="458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calories/day plan Total</a:t>
            </a:r>
            <a:r>
              <a:rPr sz="1000" spc="-3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this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Meal</a:t>
            </a:r>
            <a:r>
              <a:rPr lang="en-US" sz="1000" dirty="0" smtClean="0">
                <a:latin typeface="Idolwild"/>
                <a:cs typeface="Idolwild"/>
              </a:rPr>
              <a:t>:</a:t>
            </a:r>
            <a:r>
              <a:rPr sz="1000" spc="-15" dirty="0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514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10480" y="1569045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20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81344" y="8351519"/>
            <a:ext cx="1103376" cy="1347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7847" y="8452104"/>
            <a:ext cx="1243584" cy="12466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04359" y="2523744"/>
            <a:ext cx="3151632" cy="15727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2015-10-05T15:29:47Z</dcterms:created>
  <dcterms:modified xsi:type="dcterms:W3CDTF">2015-10-05T19:45:54Z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2015-10-05T00:00:00Z</vt:filetime>
  </property>
</Properties>
</file>