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7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D6E01-79A4-4DC3-8922-62D60720110C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790E0-3246-419C-B152-268669C90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6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0" y="0"/>
            <a:ext cx="7748679" cy="100504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2214" y="1989282"/>
            <a:ext cx="25120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Pecan</a:t>
            </a:r>
            <a:r>
              <a:rPr sz="2400" b="1" spc="-5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Pork Chops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2614705"/>
            <a:ext cx="2091689" cy="136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21590">
              <a:lnSpc>
                <a:spcPct val="100000"/>
              </a:lnSpc>
              <a:spcBef>
                <a:spcPts val="50"/>
              </a:spcBef>
            </a:pPr>
            <a:r>
              <a:rPr sz="1200" spc="-5" dirty="0">
                <a:latin typeface="Comic Sans MS"/>
                <a:cs typeface="Comic Sans MS"/>
              </a:rPr>
              <a:t>L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-3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p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dirty="0">
                <a:latin typeface="Comic Sans MS"/>
                <a:cs typeface="Comic Sans MS"/>
              </a:rPr>
              <a:t>k </a:t>
            </a:r>
            <a:r>
              <a:rPr sz="1200" spc="10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n</a:t>
            </a:r>
            <a:r>
              <a:rPr sz="1200" spc="-10" dirty="0">
                <a:latin typeface="Comic Sans MS"/>
                <a:cs typeface="Comic Sans MS"/>
              </a:rPr>
              <a:t>d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i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3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3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¾ </a:t>
            </a:r>
            <a:r>
              <a:rPr sz="1200" spc="-20" dirty="0">
                <a:latin typeface="Comic Sans MS"/>
                <a:cs typeface="Comic Sans MS"/>
              </a:rPr>
              <a:t>oz</a:t>
            </a:r>
            <a:endParaRPr sz="1200">
              <a:latin typeface="Comic Sans MS"/>
              <a:cs typeface="Comic Sans MS"/>
            </a:endParaRPr>
          </a:p>
          <a:p>
            <a:pPr marL="24765" marR="532130">
              <a:lnSpc>
                <a:spcPct val="100000"/>
              </a:lnSpc>
            </a:pP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kim mi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dirty="0">
                <a:latin typeface="Comic Sans MS"/>
                <a:cs typeface="Comic Sans MS"/>
              </a:rPr>
              <a:t>k - 1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Tbl Di</a:t>
            </a:r>
            <a:r>
              <a:rPr sz="1200" spc="-10" dirty="0">
                <a:latin typeface="Comic Sans MS"/>
                <a:cs typeface="Comic Sans MS"/>
              </a:rPr>
              <a:t>j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mu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-2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2</a:t>
            </a:r>
            <a:r>
              <a:rPr sz="1200" spc="10" dirty="0">
                <a:latin typeface="Comic Sans MS"/>
                <a:cs typeface="Comic Sans MS"/>
              </a:rPr>
              <a:t> 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 P</a:t>
            </a:r>
            <a:r>
              <a:rPr sz="1200" spc="-25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can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 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4</a:t>
            </a:r>
            <a:r>
              <a:rPr sz="1200" spc="10" dirty="0">
                <a:latin typeface="Comic Sans MS"/>
                <a:cs typeface="Comic Sans MS"/>
              </a:rPr>
              <a:t> 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endParaRPr sz="1200">
              <a:latin typeface="Comic Sans MS"/>
              <a:cs typeface="Comic Sans MS"/>
            </a:endParaRPr>
          </a:p>
          <a:p>
            <a:pPr marL="24765" marR="120650">
              <a:lnSpc>
                <a:spcPct val="100000"/>
              </a:lnSpc>
            </a:pPr>
            <a:r>
              <a:rPr sz="1200" spc="10" dirty="0">
                <a:latin typeface="Comic Sans MS"/>
                <a:cs typeface="Comic Sans MS"/>
              </a:rPr>
              <a:t>B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-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cru</a:t>
            </a:r>
            <a:r>
              <a:rPr sz="1200" dirty="0">
                <a:latin typeface="Comic Sans MS"/>
                <a:cs typeface="Comic Sans MS"/>
              </a:rPr>
              <a:t>m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bl </a:t>
            </a:r>
            <a:r>
              <a:rPr sz="1200" dirty="0">
                <a:latin typeface="Comic Sans MS"/>
                <a:cs typeface="Comic Sans MS"/>
              </a:rPr>
              <a:t>V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g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20" dirty="0">
                <a:latin typeface="Comic Sans MS"/>
                <a:cs typeface="Comic Sans MS"/>
              </a:rPr>
              <a:t>oo</a:t>
            </a:r>
            <a:r>
              <a:rPr sz="1200" dirty="0">
                <a:latin typeface="Comic Sans MS"/>
                <a:cs typeface="Comic Sans MS"/>
              </a:rPr>
              <a:t>ki</a:t>
            </a:r>
            <a:r>
              <a:rPr sz="1200" spc="-5" dirty="0">
                <a:latin typeface="Comic Sans MS"/>
                <a:cs typeface="Comic Sans MS"/>
              </a:rPr>
              <a:t>n</a:t>
            </a:r>
            <a:r>
              <a:rPr sz="1200" spc="-10" dirty="0">
                <a:latin typeface="Comic Sans MS"/>
                <a:cs typeface="Comic Sans MS"/>
              </a:rPr>
              <a:t>g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pr</a:t>
            </a:r>
            <a:r>
              <a:rPr sz="1200" spc="5" dirty="0">
                <a:latin typeface="Comic Sans MS"/>
                <a:cs typeface="Comic Sans MS"/>
              </a:rPr>
              <a:t>a</a:t>
            </a:r>
            <a:r>
              <a:rPr sz="1200" spc="-10" dirty="0">
                <a:latin typeface="Comic Sans MS"/>
                <a:cs typeface="Comic Sans MS"/>
              </a:rPr>
              <a:t>y</a:t>
            </a:r>
            <a:r>
              <a:rPr sz="1200" spc="-5" dirty="0">
                <a:latin typeface="Comic Sans MS"/>
                <a:cs typeface="Comic Sans MS"/>
              </a:rPr>
              <a:t> 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82620" y="2885188"/>
            <a:ext cx="1720214" cy="909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pani</a:t>
            </a:r>
            <a:r>
              <a:rPr sz="1200" spc="-10" dirty="0">
                <a:latin typeface="Comic Sans MS"/>
                <a:cs typeface="Comic Sans MS"/>
              </a:rPr>
              <a:t>sh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ri</a:t>
            </a:r>
            <a:r>
              <a:rPr sz="1200" spc="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2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4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bl 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5" dirty="0">
                <a:latin typeface="Comic Sans MS"/>
                <a:cs typeface="Comic Sans MS"/>
              </a:rPr>
              <a:t>i</a:t>
            </a:r>
            <a:r>
              <a:rPr sz="1200" spc="5" dirty="0">
                <a:latin typeface="Comic Sans MS"/>
                <a:cs typeface="Comic Sans MS"/>
              </a:rPr>
              <a:t>g</a:t>
            </a:r>
            <a:r>
              <a:rPr sz="1200" dirty="0">
                <a:latin typeface="Comic Sans MS"/>
                <a:cs typeface="Comic Sans MS"/>
              </a:rPr>
              <a:t>ht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- 1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p </a:t>
            </a:r>
            <a:r>
              <a:rPr sz="1200" spc="-10" dirty="0">
                <a:latin typeface="Comic Sans MS"/>
                <a:cs typeface="Comic Sans MS"/>
              </a:rPr>
              <a:t>Wh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e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10" dirty="0">
                <a:latin typeface="Comic Sans MS"/>
                <a:cs typeface="Comic Sans MS"/>
              </a:rPr>
              <a:t>m</a:t>
            </a:r>
            <a:r>
              <a:rPr sz="1200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oe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 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¼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 G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ic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25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pp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r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Comic Sans MS"/>
                <a:cs typeface="Comic Sans MS"/>
              </a:rPr>
              <a:t>G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ic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15" dirty="0">
                <a:latin typeface="Comic Sans MS"/>
                <a:cs typeface="Comic Sans MS"/>
              </a:rPr>
              <a:t>w</a:t>
            </a:r>
            <a:r>
              <a:rPr sz="1200" spc="-10" dirty="0">
                <a:latin typeface="Comic Sans MS"/>
                <a:cs typeface="Comic Sans MS"/>
              </a:rPr>
              <a:t>d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r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442" y="4163597"/>
            <a:ext cx="6919595" cy="2393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27940">
              <a:lnSpc>
                <a:spcPct val="100000"/>
              </a:lnSpc>
              <a:spcBef>
                <a:spcPts val="95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2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v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7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y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spc="-5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f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3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f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6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nd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oin.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340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 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h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ll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-5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35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x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35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h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j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-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y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5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405"/>
              </a:spcBef>
            </a:pPr>
            <a:r>
              <a:rPr sz="1100" spc="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hall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-5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bo</a:t>
            </a:r>
            <a:r>
              <a:rPr sz="1100" spc="30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x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um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1/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8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30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8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½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pp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38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in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ix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spc="-5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h</a:t>
            </a:r>
            <a:r>
              <a:rPr sz="1100" spc="-3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ide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th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3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-5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ix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on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ue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du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7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un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3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th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hl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y</a:t>
            </a:r>
            <a:r>
              <a:rPr sz="1100" spc="-9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ve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384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8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3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no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-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et</a:t>
            </a:r>
            <a:r>
              <a:rPr sz="1100" spc="-3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35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h</a:t>
            </a:r>
            <a:r>
              <a:rPr sz="1100" spc="-5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v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ng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y.</a:t>
            </a:r>
            <a:r>
              <a:rPr sz="1100" spc="-5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v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er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ow</a:t>
            </a:r>
            <a:r>
              <a:rPr sz="1100" spc="-9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h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3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ut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1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0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405"/>
              </a:spcBef>
            </a:pPr>
            <a:r>
              <a:rPr sz="1100" spc="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6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v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r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ddi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ion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6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1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0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inu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unt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f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y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h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id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1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5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385"/>
              </a:spcBef>
            </a:pP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b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35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W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h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l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7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4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s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,</a:t>
            </a:r>
            <a:r>
              <a:rPr sz="1100" spc="-1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9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acc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spc="-7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pac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k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g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spc="-4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u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ions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27940">
              <a:lnSpc>
                <a:spcPct val="100000"/>
              </a:lnSpc>
              <a:spcBef>
                <a:spcPts val="384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spc="-6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ch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p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m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s</a:t>
            </a:r>
            <a:r>
              <a:rPr sz="1100" spc="-5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n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a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d</a:t>
            </a:r>
            <a:r>
              <a:rPr sz="1100" spc="-20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5" dirty="0">
                <a:solidFill>
                  <a:srgbClr val="0D0D0D"/>
                </a:solidFill>
                <a:latin typeface="Comic Sans MS"/>
                <a:cs typeface="Comic Sans MS"/>
              </a:rPr>
              <a:t>t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o</a:t>
            </a:r>
            <a:r>
              <a:rPr sz="1100" spc="-25" dirty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sz="1100" spc="20" dirty="0">
                <a:solidFill>
                  <a:srgbClr val="0D0D0D"/>
                </a:solidFill>
                <a:latin typeface="Comic Sans MS"/>
                <a:cs typeface="Comic Sans MS"/>
              </a:rPr>
              <a:t>r</a:t>
            </a:r>
            <a:r>
              <a:rPr sz="1100" spc="-5" dirty="0">
                <a:solidFill>
                  <a:srgbClr val="0D0D0D"/>
                </a:solidFill>
                <a:latin typeface="Comic Sans MS"/>
                <a:cs typeface="Comic Sans MS"/>
              </a:rPr>
              <a:t>i</a:t>
            </a:r>
            <a:r>
              <a:rPr sz="1100" spc="10" dirty="0">
                <a:solidFill>
                  <a:srgbClr val="0D0D0D"/>
                </a:solidFill>
                <a:latin typeface="Comic Sans MS"/>
                <a:cs typeface="Comic Sans MS"/>
              </a:rPr>
              <a:t>c</a:t>
            </a:r>
            <a:r>
              <a:rPr sz="1100" spc="-10" dirty="0">
                <a:solidFill>
                  <a:srgbClr val="0D0D0D"/>
                </a:solidFill>
                <a:latin typeface="Comic Sans MS"/>
                <a:cs typeface="Comic Sans MS"/>
              </a:rPr>
              <a:t>e</a:t>
            </a:r>
            <a:r>
              <a:rPr sz="1100" dirty="0">
                <a:solidFill>
                  <a:srgbClr val="0D0D0D"/>
                </a:solidFill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638543"/>
            <a:ext cx="7772400" cy="7376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02663" y="7896989"/>
            <a:ext cx="3983354" cy="1129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P</a:t>
            </a:r>
            <a:r>
              <a:rPr sz="1200" spc="-25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can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he</a:t>
            </a:r>
            <a:r>
              <a:rPr sz="1200" spc="-3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um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sz="1200" spc="2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ut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252525"/>
                </a:solidFill>
                <a:latin typeface="Comic Sans MS"/>
                <a:cs typeface="Comic Sans MS"/>
              </a:rPr>
              <a:t>w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 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an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x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4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.</a:t>
            </a:r>
            <a:r>
              <a:rPr sz="1200" spc="3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P</a:t>
            </a:r>
            <a:r>
              <a:rPr sz="1200" spc="-25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can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ai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spc="-3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an</a:t>
            </a:r>
            <a:r>
              <a:rPr sz="1200" spc="-3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1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9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mins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 m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in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–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in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clu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in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g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min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min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f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ic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ci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 calciu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sz="1200" spc="-4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gn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es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iu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sz="1200" spc="25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p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p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sz="1200" spc="-15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ru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ss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iu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se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sz="1200" spc="3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B 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mins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z</a:t>
            </a:r>
            <a:r>
              <a:rPr sz="1200" spc="-5" dirty="0">
                <a:solidFill>
                  <a:srgbClr val="252525"/>
                </a:solidFill>
                <a:latin typeface="Comic Sans MS"/>
                <a:cs typeface="Comic Sans MS"/>
              </a:rPr>
              <a:t>inc</a:t>
            </a:r>
            <a:r>
              <a:rPr sz="1200" dirty="0">
                <a:solidFill>
                  <a:srgbClr val="252525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378176"/>
            <a:ext cx="2599576" cy="424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>
                <a:latin typeface="Idolwild"/>
                <a:cs typeface="Idolwild"/>
              </a:rPr>
              <a:t>1500</a:t>
            </a:r>
            <a:r>
              <a:rPr sz="1000" spc="-35">
                <a:latin typeface="Idolwild"/>
                <a:cs typeface="Idolwild"/>
              </a:rPr>
              <a:t> </a:t>
            </a:r>
            <a:r>
              <a:rPr sz="1000" smtClean="0">
                <a:latin typeface="Idolwild"/>
                <a:cs typeface="Idolwild"/>
              </a:rPr>
              <a:t>calories/day</a:t>
            </a:r>
            <a:r>
              <a:rPr lang="en-US" sz="1000" smtClean="0">
                <a:latin typeface="Idolwild"/>
                <a:cs typeface="Idolwild"/>
              </a:rPr>
              <a:t> </a:t>
            </a:r>
            <a:r>
              <a:rPr sz="1000" smtClean="0">
                <a:latin typeface="Idolwild"/>
                <a:cs typeface="Idolwild"/>
              </a:rPr>
              <a:t>plan </a:t>
            </a:r>
            <a:r>
              <a:rPr sz="1000" dirty="0">
                <a:latin typeface="Idolwild"/>
                <a:cs typeface="Idolwild"/>
              </a:rPr>
              <a:t>Total</a:t>
            </a:r>
            <a:r>
              <a:rPr sz="1000" spc="-3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this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Meal</a:t>
            </a:r>
            <a:r>
              <a:rPr lang="en-US" sz="1000" dirty="0" smtClean="0">
                <a:latin typeface="Idolwild"/>
                <a:cs typeface="Idolwild"/>
              </a:rPr>
              <a:t>:</a:t>
            </a:r>
            <a:r>
              <a:rPr sz="1000" spc="-15" dirty="0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531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70346" y="1586939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20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69152" y="7702295"/>
            <a:ext cx="1283207" cy="1560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984" y="7610856"/>
            <a:ext cx="1661160" cy="16520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68952" y="2398776"/>
            <a:ext cx="2383536" cy="23804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275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2</cp:revision>
  <dcterms:created xsi:type="dcterms:W3CDTF">2015-10-05T15:26:27Z</dcterms:created>
  <dcterms:modified xsi:type="dcterms:W3CDTF">2015-10-05T19:47:21Z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2015-03-05T00:00:00Z</vt:filetime>
  </property>
  <property fmtid="{D5CDD505-2E9C-101B-9397-08002B2CF9AE}" pid="3" name="LastSaved">
    <vt:filetime>2015-10-05T00:00:00Z</vt:filetime>
  </property>
</Properties>
</file>