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80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91A09-A29C-4B74-ADE0-00469B89885A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60F50-32B5-44D5-9E4E-E367822AC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9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1" y="15814"/>
            <a:ext cx="7748678" cy="100425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4710" y="1991784"/>
            <a:ext cx="377825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Orangie</a:t>
            </a:r>
            <a:r>
              <a:rPr sz="2400" b="1" spc="-50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Chicken</a:t>
            </a:r>
            <a:r>
              <a:rPr sz="2400" b="1" spc="-8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and</a:t>
            </a:r>
            <a:r>
              <a:rPr sz="2400" b="1" spc="-40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Pasta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2614705"/>
            <a:ext cx="2292985" cy="1546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21590">
              <a:lnSpc>
                <a:spcPct val="100000"/>
              </a:lnSpc>
              <a:spcBef>
                <a:spcPts val="50"/>
              </a:spcBef>
            </a:pP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ki</a:t>
            </a:r>
            <a:r>
              <a:rPr sz="1200" spc="-5" dirty="0">
                <a:latin typeface="Comic Sans MS"/>
                <a:cs typeface="Comic Sans MS"/>
              </a:rPr>
              <a:t>nn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hi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k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-30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t</a:t>
            </a:r>
            <a:r>
              <a:rPr sz="1200" spc="2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3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¼ </a:t>
            </a:r>
            <a:r>
              <a:rPr sz="1200" spc="-20" dirty="0">
                <a:latin typeface="Comic Sans MS"/>
                <a:cs typeface="Comic Sans MS"/>
              </a:rPr>
              <a:t>oz</a:t>
            </a:r>
            <a:endParaRPr sz="1200">
              <a:latin typeface="Comic Sans MS"/>
              <a:cs typeface="Comic Sans MS"/>
            </a:endParaRPr>
          </a:p>
          <a:p>
            <a:pPr marL="24765" marR="779145">
              <a:lnSpc>
                <a:spcPct val="100000"/>
              </a:lnSpc>
            </a:pPr>
            <a:r>
              <a:rPr sz="1200" spc="-10" dirty="0">
                <a:latin typeface="Comic Sans MS"/>
                <a:cs typeface="Comic Sans MS"/>
              </a:rPr>
              <a:t>F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tt</a:t>
            </a:r>
            <a:r>
              <a:rPr sz="1200" dirty="0">
                <a:latin typeface="Comic Sans MS"/>
                <a:cs typeface="Comic Sans MS"/>
              </a:rPr>
              <a:t>uc</a:t>
            </a:r>
            <a:r>
              <a:rPr sz="1200" spc="5" dirty="0">
                <a:latin typeface="Comic Sans MS"/>
                <a:cs typeface="Comic Sans MS"/>
              </a:rPr>
              <a:t>c</a:t>
            </a:r>
            <a:r>
              <a:rPr sz="1200" spc="-5" dirty="0">
                <a:latin typeface="Comic Sans MS"/>
                <a:cs typeface="Comic Sans MS"/>
              </a:rPr>
              <a:t>i</a:t>
            </a:r>
            <a:r>
              <a:rPr sz="1200" spc="-10" dirty="0">
                <a:latin typeface="Comic Sans MS"/>
                <a:cs typeface="Comic Sans MS"/>
              </a:rPr>
              <a:t>n</a:t>
            </a:r>
            <a:r>
              <a:rPr sz="120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- 1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¼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oz </a:t>
            </a:r>
            <a:r>
              <a:rPr sz="1200" spc="-5" dirty="0">
                <a:latin typeface="Comic Sans MS"/>
                <a:cs typeface="Comic Sans MS"/>
              </a:rPr>
              <a:t>Or</a:t>
            </a:r>
            <a:r>
              <a:rPr sz="1200" spc="10" dirty="0">
                <a:latin typeface="Comic Sans MS"/>
                <a:cs typeface="Comic Sans MS"/>
              </a:rPr>
              <a:t>a</a:t>
            </a:r>
            <a:r>
              <a:rPr sz="1200" spc="-5" dirty="0">
                <a:latin typeface="Comic Sans MS"/>
                <a:cs typeface="Comic Sans MS"/>
              </a:rPr>
              <a:t>ng</a:t>
            </a:r>
            <a:r>
              <a:rPr sz="1200" spc="-10" dirty="0">
                <a:latin typeface="Comic Sans MS"/>
                <a:cs typeface="Comic Sans MS"/>
              </a:rPr>
              <a:t>e </a:t>
            </a:r>
            <a:r>
              <a:rPr sz="1200" spc="-5" dirty="0">
                <a:latin typeface="Comic Sans MS"/>
                <a:cs typeface="Comic Sans MS"/>
              </a:rPr>
              <a:t>Juic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2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2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bl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prin</a:t>
            </a:r>
            <a:r>
              <a:rPr sz="1200" spc="-10" dirty="0">
                <a:latin typeface="Comic Sans MS"/>
                <a:cs typeface="Comic Sans MS"/>
              </a:rPr>
              <a:t>g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ni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2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1 </a:t>
            </a:r>
            <a:r>
              <a:rPr sz="1200" spc="10" dirty="0">
                <a:latin typeface="Comic Sans MS"/>
                <a:cs typeface="Comic Sans MS"/>
              </a:rPr>
              <a:t>B</a:t>
            </a:r>
            <a:r>
              <a:rPr sz="1200" spc="-5" dirty="0">
                <a:latin typeface="Comic Sans MS"/>
                <a:cs typeface="Comic Sans MS"/>
              </a:rPr>
              <a:t>ac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-30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spc="-5" dirty="0">
                <a:latin typeface="Comic Sans MS"/>
                <a:cs typeface="Comic Sans MS"/>
              </a:rPr>
              <a:t>i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-10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p C</a:t>
            </a:r>
            <a:r>
              <a:rPr sz="1200" spc="-25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rn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ar</a:t>
            </a:r>
            <a:r>
              <a:rPr sz="1200" spc="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h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½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spc="-5" dirty="0">
                <a:latin typeface="Comic Sans MS"/>
                <a:cs typeface="Comic Sans MS"/>
              </a:rPr>
              <a:t>i</a:t>
            </a:r>
            <a:r>
              <a:rPr sz="1200" spc="5" dirty="0">
                <a:latin typeface="Comic Sans MS"/>
                <a:cs typeface="Comic Sans MS"/>
              </a:rPr>
              <a:t>g</a:t>
            </a:r>
            <a:r>
              <a:rPr sz="1200" dirty="0">
                <a:latin typeface="Comic Sans MS"/>
                <a:cs typeface="Comic Sans MS"/>
              </a:rPr>
              <a:t>ht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d - 1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p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82620" y="2885188"/>
            <a:ext cx="2341880" cy="1275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5720">
              <a:lnSpc>
                <a:spcPct val="100000"/>
              </a:lnSpc>
            </a:pPr>
            <a:r>
              <a:rPr sz="1200" spc="-10" dirty="0">
                <a:latin typeface="Comic Sans MS"/>
                <a:cs typeface="Comic Sans MS"/>
              </a:rPr>
              <a:t>Gr</a:t>
            </a:r>
            <a:r>
              <a:rPr sz="1200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-10" dirty="0">
                <a:latin typeface="Comic Sans MS"/>
                <a:cs typeface="Comic Sans MS"/>
              </a:rPr>
              <a:t> P</a:t>
            </a:r>
            <a:r>
              <a:rPr sz="1200" spc="-5" dirty="0">
                <a:latin typeface="Comic Sans MS"/>
                <a:cs typeface="Comic Sans MS"/>
              </a:rPr>
              <a:t>ar</a:t>
            </a:r>
            <a:r>
              <a:rPr sz="1200" spc="5" dirty="0">
                <a:latin typeface="Comic Sans MS"/>
                <a:cs typeface="Comic Sans MS"/>
              </a:rPr>
              <a:t>m</a:t>
            </a:r>
            <a:r>
              <a:rPr sz="1200" spc="-20" dirty="0">
                <a:latin typeface="Comic Sans MS"/>
                <a:cs typeface="Comic Sans MS"/>
              </a:rPr>
              <a:t>es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-5" dirty="0">
                <a:latin typeface="Comic Sans MS"/>
                <a:cs typeface="Comic Sans MS"/>
              </a:rPr>
              <a:t> c</a:t>
            </a:r>
            <a:r>
              <a:rPr sz="1200" spc="-10" dirty="0">
                <a:latin typeface="Comic Sans MS"/>
                <a:cs typeface="Comic Sans MS"/>
              </a:rPr>
              <a:t>h</a:t>
            </a:r>
            <a:r>
              <a:rPr sz="1200" spc="-20" dirty="0">
                <a:latin typeface="Comic Sans MS"/>
                <a:cs typeface="Comic Sans MS"/>
              </a:rPr>
              <a:t>ees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4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2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V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g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tab</a:t>
            </a:r>
            <a:r>
              <a:rPr sz="1200" dirty="0">
                <a:latin typeface="Comic Sans MS"/>
                <a:cs typeface="Comic Sans MS"/>
              </a:rPr>
              <a:t>le</a:t>
            </a:r>
            <a:r>
              <a:rPr sz="1200" spc="-3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oo</a:t>
            </a:r>
            <a:r>
              <a:rPr sz="1200" dirty="0">
                <a:latin typeface="Comic Sans MS"/>
                <a:cs typeface="Comic Sans MS"/>
              </a:rPr>
              <a:t>ki</a:t>
            </a:r>
            <a:r>
              <a:rPr sz="1200" spc="-10" dirty="0">
                <a:latin typeface="Comic Sans MS"/>
                <a:cs typeface="Comic Sans MS"/>
              </a:rPr>
              <a:t>n</a:t>
            </a:r>
            <a:r>
              <a:rPr sz="1200" dirty="0">
                <a:latin typeface="Comic Sans MS"/>
                <a:cs typeface="Comic Sans MS"/>
              </a:rPr>
              <a:t>g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y</a:t>
            </a:r>
            <a:r>
              <a:rPr sz="1200" spc="-10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- 1 </a:t>
            </a:r>
            <a:r>
              <a:rPr sz="1200" spc="10" dirty="0">
                <a:latin typeface="Comic Sans MS"/>
                <a:cs typeface="Comic Sans MS"/>
              </a:rPr>
              <a:t>B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cc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li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endParaRPr sz="1200">
              <a:latin typeface="Comic Sans MS"/>
              <a:cs typeface="Comic Sans MS"/>
            </a:endParaRPr>
          </a:p>
          <a:p>
            <a:pPr marL="12700" marR="1471930">
              <a:lnSpc>
                <a:spcPct val="100000"/>
              </a:lnSpc>
            </a:pPr>
            <a:r>
              <a:rPr sz="1200" spc="-5" dirty="0">
                <a:latin typeface="Comic Sans MS"/>
                <a:cs typeface="Comic Sans MS"/>
              </a:rPr>
              <a:t>Or</a:t>
            </a:r>
            <a:r>
              <a:rPr sz="1200" spc="10" dirty="0">
                <a:latin typeface="Comic Sans MS"/>
                <a:cs typeface="Comic Sans MS"/>
              </a:rPr>
              <a:t>a</a:t>
            </a:r>
            <a:r>
              <a:rPr sz="1200" spc="-5" dirty="0">
                <a:latin typeface="Comic Sans MS"/>
                <a:cs typeface="Comic Sans MS"/>
              </a:rPr>
              <a:t>ng</a:t>
            </a:r>
            <a:r>
              <a:rPr sz="1200" spc="-10" dirty="0">
                <a:latin typeface="Comic Sans MS"/>
                <a:cs typeface="Comic Sans MS"/>
              </a:rPr>
              <a:t>e P</a:t>
            </a:r>
            <a:r>
              <a:rPr sz="1200" spc="-20" dirty="0">
                <a:latin typeface="Comic Sans MS"/>
                <a:cs typeface="Comic Sans MS"/>
              </a:rPr>
              <a:t>ee</a:t>
            </a:r>
            <a:r>
              <a:rPr sz="1200" spc="-5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 G</a:t>
            </a:r>
            <a:r>
              <a:rPr sz="1200" spc="-5" dirty="0">
                <a:latin typeface="Comic Sans MS"/>
                <a:cs typeface="Comic Sans MS"/>
              </a:rPr>
              <a:t>ar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ic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alt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P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pp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r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2112" y="4626182"/>
            <a:ext cx="7075805" cy="18186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1100" spc="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dirty="0">
                <a:latin typeface="Comic Sans MS"/>
                <a:cs typeface="Comic Sans MS"/>
              </a:rPr>
              <a:t>C</a:t>
            </a:r>
            <a:r>
              <a:rPr sz="1100" spc="-10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15" dirty="0">
                <a:latin typeface="Comic Sans MS"/>
                <a:cs typeface="Comic Sans MS"/>
              </a:rPr>
              <a:t>f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tt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cc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i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acc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spc="15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din</a:t>
            </a:r>
            <a:r>
              <a:rPr sz="1100" dirty="0">
                <a:latin typeface="Comic Sans MS"/>
                <a:cs typeface="Comic Sans MS"/>
              </a:rPr>
              <a:t>g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pac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5" dirty="0">
                <a:latin typeface="Comic Sans MS"/>
                <a:cs typeface="Comic Sans MS"/>
              </a:rPr>
              <a:t>g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5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ct</a:t>
            </a:r>
            <a:r>
              <a:rPr sz="1100" spc="-5" dirty="0">
                <a:latin typeface="Comic Sans MS"/>
                <a:cs typeface="Comic Sans MS"/>
              </a:rPr>
              <a:t>ion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.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-20" dirty="0">
                <a:latin typeface="Comic Sans MS"/>
                <a:cs typeface="Comic Sans MS"/>
              </a:rPr>
              <a:t>A</a:t>
            </a:r>
            <a:r>
              <a:rPr sz="1100" spc="-15" dirty="0">
                <a:latin typeface="Comic Sans MS"/>
                <a:cs typeface="Comic Sans MS"/>
              </a:rPr>
              <a:t>f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 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spc="15" dirty="0">
                <a:latin typeface="Comic Sans MS"/>
                <a:cs typeface="Comic Sans MS"/>
              </a:rPr>
              <a:t>r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inin</a:t>
            </a:r>
            <a:r>
              <a:rPr sz="1100" spc="-15" dirty="0">
                <a:latin typeface="Comic Sans MS"/>
                <a:cs typeface="Comic Sans MS"/>
              </a:rPr>
              <a:t>g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spc="15" dirty="0">
                <a:latin typeface="Comic Sans MS"/>
                <a:cs typeface="Comic Sans MS"/>
              </a:rPr>
              <a:t>r</a:t>
            </a:r>
            <a:r>
              <a:rPr sz="1100" spc="-15" dirty="0">
                <a:latin typeface="Comic Sans MS"/>
                <a:cs typeface="Comic Sans MS"/>
              </a:rPr>
              <a:t>g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spc="15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ve</a:t>
            </a:r>
            <a:r>
              <a:rPr sz="1100" dirty="0">
                <a:latin typeface="Comic Sans MS"/>
                <a:cs typeface="Comic Sans MS"/>
              </a:rPr>
              <a:t>n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-5" dirty="0">
                <a:latin typeface="Comic Sans MS"/>
                <a:cs typeface="Comic Sans MS"/>
              </a:rPr>
              <a:t>B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vege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g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dirty="0">
                <a:latin typeface="Comic Sans MS"/>
                <a:cs typeface="Comic Sans MS"/>
              </a:rPr>
              <a:t>0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es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nin</a:t>
            </a:r>
            <a:r>
              <a:rPr sz="1100" dirty="0">
                <a:latin typeface="Comic Sans MS"/>
                <a:cs typeface="Comic Sans MS"/>
              </a:rPr>
              <a:t>g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on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er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5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nu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1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x</a:t>
            </a:r>
            <a:r>
              <a:rPr sz="1100" spc="5" dirty="0">
                <a:latin typeface="Comic Sans MS"/>
                <a:cs typeface="Comic Sans MS"/>
              </a:rPr>
              <a:t> 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4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er,</a:t>
            </a:r>
            <a:r>
              <a:rPr sz="1100" spc="-9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j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e,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1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p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p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(</a:t>
            </a:r>
            <a:r>
              <a:rPr sz="1100" dirty="0">
                <a:latin typeface="Comic Sans MS"/>
                <a:cs typeface="Comic Sans MS"/>
              </a:rPr>
              <a:t>or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ne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ed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9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5" dirty="0">
                <a:latin typeface="Comic Sans MS"/>
                <a:cs typeface="Comic Sans MS"/>
              </a:rPr>
              <a:t>g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spc="1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),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onion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f</a:t>
            </a:r>
            <a:endParaRPr sz="1100">
              <a:latin typeface="Comic Sans MS"/>
              <a:cs typeface="Comic Sans MS"/>
            </a:endParaRPr>
          </a:p>
          <a:p>
            <a:pPr marL="12700" marR="43180">
              <a:lnSpc>
                <a:spcPct val="129200"/>
              </a:lnSpc>
              <a:spcBef>
                <a:spcPts val="20"/>
              </a:spcBef>
            </a:pP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lt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8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1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c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ve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1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r</a:t>
            </a:r>
            <a:r>
              <a:rPr sz="1100" spc="-20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1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pa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10" dirty="0">
                <a:latin typeface="Comic Sans MS"/>
                <a:cs typeface="Comic Sans MS"/>
              </a:rPr>
              <a:t>h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ve</a:t>
            </a:r>
            <a:r>
              <a:rPr sz="1100" dirty="0">
                <a:latin typeface="Comic Sans MS"/>
                <a:cs typeface="Comic Sans MS"/>
              </a:rPr>
              <a:t>r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di</a:t>
            </a:r>
            <a:r>
              <a:rPr sz="1100" dirty="0">
                <a:latin typeface="Comic Sans MS"/>
                <a:cs typeface="Comic Sans MS"/>
              </a:rPr>
              <a:t>um 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20" dirty="0">
                <a:latin typeface="Comic Sans MS"/>
                <a:cs typeface="Comic Sans MS"/>
              </a:rPr>
              <a:t>rr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g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on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5" dirty="0">
                <a:latin typeface="Comic Sans MS"/>
                <a:cs typeface="Comic Sans MS"/>
              </a:rPr>
              <a:t>tl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6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oxi</a:t>
            </a:r>
            <a:r>
              <a:rPr sz="1100" spc="-20" dirty="0">
                <a:latin typeface="Comic Sans MS"/>
                <a:cs typeface="Comic Sans MS"/>
              </a:rPr>
              <a:t>m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20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1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5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)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un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ix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th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5" dirty="0">
                <a:latin typeface="Comic Sans MS"/>
                <a:cs typeface="Comic Sans MS"/>
              </a:rPr>
              <a:t>Se</a:t>
            </a:r>
            <a:r>
              <a:rPr sz="1100" spc="15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v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be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fe</a:t>
            </a:r>
            <a:r>
              <a:rPr sz="1100" spc="5" dirty="0">
                <a:latin typeface="Comic Sans MS"/>
                <a:cs typeface="Comic Sans MS"/>
              </a:rPr>
              <a:t>tt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cc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i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5" dirty="0">
                <a:latin typeface="Comic Sans MS"/>
                <a:cs typeface="Comic Sans MS"/>
              </a:rPr>
              <a:t>g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,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10" dirty="0">
                <a:latin typeface="Comic Sans MS"/>
                <a:cs typeface="Comic Sans MS"/>
              </a:rPr>
              <a:t>es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10" dirty="0">
                <a:latin typeface="Comic Sans MS"/>
                <a:cs typeface="Comic Sans MS"/>
              </a:rPr>
              <a:t>ees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638543"/>
            <a:ext cx="7772400" cy="7376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002663" y="7896989"/>
            <a:ext cx="4034154" cy="891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0000"/>
              </a:lnSpc>
            </a:pP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This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-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hi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g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pr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-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4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5</a:t>
            </a:r>
            <a:r>
              <a:rPr sz="1200" spc="-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gr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!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Pr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f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u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sz="1200" spc="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in 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al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f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f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,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an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an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nu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Pr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esse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al</a:t>
            </a:r>
            <a:r>
              <a:rPr sz="1200" spc="3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f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b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ui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in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g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up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u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3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y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ur</a:t>
            </a:r>
            <a:r>
              <a:rPr sz="1200" spc="2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y.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050" spc="-30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20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4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ki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638" y="1386088"/>
            <a:ext cx="2295525" cy="458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sz="1000" dirty="0">
                <a:latin typeface="Idolwild"/>
                <a:cs typeface="Idolwild"/>
              </a:rPr>
              <a:t>Serving</a:t>
            </a:r>
            <a:r>
              <a:rPr sz="1000" spc="-4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Size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for</a:t>
            </a:r>
            <a:r>
              <a:rPr sz="1000" spc="-2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1500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calories/day</a:t>
            </a:r>
            <a:r>
              <a:rPr sz="1000" spc="-1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plan Total</a:t>
            </a:r>
            <a:r>
              <a:rPr sz="1000" spc="-3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</a:t>
            </a:r>
            <a:r>
              <a:rPr sz="1000" spc="-4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in</a:t>
            </a:r>
            <a:r>
              <a:rPr sz="1000" spc="-15" dirty="0">
                <a:latin typeface="Idolwild"/>
                <a:cs typeface="Idolwild"/>
              </a:rPr>
              <a:t> </a:t>
            </a:r>
            <a:r>
              <a:rPr sz="1000">
                <a:latin typeface="Idolwild"/>
                <a:cs typeface="Idolwild"/>
              </a:rPr>
              <a:t>this</a:t>
            </a:r>
            <a:r>
              <a:rPr sz="1000" spc="-20">
                <a:latin typeface="Idolwild"/>
                <a:cs typeface="Idolwild"/>
              </a:rPr>
              <a:t> </a:t>
            </a:r>
            <a:r>
              <a:rPr sz="1000" smtClean="0">
                <a:latin typeface="Idolwild"/>
                <a:cs typeface="Idolwild"/>
              </a:rPr>
              <a:t>Meal</a:t>
            </a:r>
            <a:r>
              <a:rPr lang="en-US" sz="1000" smtClean="0">
                <a:latin typeface="Idolwild"/>
                <a:cs typeface="Idolwild"/>
              </a:rPr>
              <a:t>:</a:t>
            </a:r>
            <a:r>
              <a:rPr sz="1000" spc="-15" smtClean="0">
                <a:latin typeface="Idolwild"/>
                <a:cs typeface="Idolwild"/>
              </a:rPr>
              <a:t> </a:t>
            </a:r>
            <a:r>
              <a:rPr sz="1000" spc="-5" dirty="0">
                <a:latin typeface="Idolwild"/>
                <a:cs typeface="Idolwild"/>
              </a:rPr>
              <a:t>52</a:t>
            </a:r>
            <a:r>
              <a:rPr sz="1000" dirty="0">
                <a:latin typeface="Idolwild"/>
                <a:cs typeface="Idolwild"/>
              </a:rPr>
              <a:t>9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70352" y="1586939"/>
            <a:ext cx="1921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Preparation</a:t>
            </a:r>
            <a:r>
              <a:rPr sz="1000" spc="-6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Key: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sz="1000" spc="-20" dirty="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169152" y="7702295"/>
            <a:ext cx="1283207" cy="1560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32832" y="2776727"/>
            <a:ext cx="2499360" cy="19994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2984" y="7610856"/>
            <a:ext cx="1661160" cy="16520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245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</cp:revision>
  <dcterms:created xsi:type="dcterms:W3CDTF">2015-10-05T15:23:45Z</dcterms:created>
  <dcterms:modified xsi:type="dcterms:W3CDTF">2015-10-05T19:47:44Z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2015-03-05T00:00:00Z</vt:filetime>
  </property>
  <property fmtid="{D5CDD505-2E9C-101B-9397-08002B2CF9AE}" pid="3" name="LastSaved">
    <vt:filetime>2015-10-05T00:00:00Z</vt:filetime>
  </property>
</Properties>
</file>