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0" y="51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054079-9307-4A93-B7A3-BFEC7B0435D4}" type="datetimeFigureOut">
              <a:rPr lang="en-US" smtClean="0"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28875" y="754063"/>
            <a:ext cx="2914650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32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AF32E-45DB-434D-8C68-3E5719028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23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720" y="23720"/>
            <a:ext cx="7748679" cy="100346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8018411"/>
            <a:ext cx="1920697" cy="1773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hyperlink" Target="http://www.fit4kidz.u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13051" y="1985853"/>
            <a:ext cx="474015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585858"/>
                </a:solidFill>
                <a:latin typeface="Idolwild"/>
                <a:cs typeface="Idolwild"/>
              </a:rPr>
              <a:t>Grilled</a:t>
            </a:r>
            <a:r>
              <a:rPr sz="2400" b="1" spc="2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Tuna</a:t>
            </a:r>
            <a:r>
              <a:rPr sz="2400" b="1" spc="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Steak</a:t>
            </a:r>
            <a:r>
              <a:rPr sz="2400" b="1" spc="-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5" dirty="0">
                <a:solidFill>
                  <a:srgbClr val="585858"/>
                </a:solidFill>
                <a:latin typeface="Idolwild"/>
                <a:cs typeface="Idolwild"/>
              </a:rPr>
              <a:t>with</a:t>
            </a:r>
            <a:r>
              <a:rPr sz="2400" b="1" spc="25" dirty="0">
                <a:solidFill>
                  <a:srgbClr val="585858"/>
                </a:solidFill>
                <a:latin typeface="Idolwild"/>
                <a:cs typeface="Idolwild"/>
              </a:rPr>
              <a:t> </a:t>
            </a:r>
            <a:r>
              <a:rPr sz="2400" b="1" spc="-10" dirty="0">
                <a:solidFill>
                  <a:srgbClr val="585858"/>
                </a:solidFill>
                <a:latin typeface="Idolwild"/>
                <a:cs typeface="Idolwild"/>
              </a:rPr>
              <a:t>Salsa</a:t>
            </a:r>
            <a:endParaRPr sz="2400" dirty="0">
              <a:latin typeface="Idolwild"/>
              <a:cs typeface="Idolwi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9343" y="2432079"/>
            <a:ext cx="1534160" cy="12376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INGREDIENTS</a:t>
            </a:r>
            <a:endParaRPr sz="1800">
              <a:latin typeface="Idolwild"/>
              <a:cs typeface="Idolwild"/>
            </a:endParaRPr>
          </a:p>
          <a:p>
            <a:pPr marL="58419" marR="273050">
              <a:lnSpc>
                <a:spcPct val="100000"/>
              </a:lnSpc>
              <a:spcBef>
                <a:spcPts val="505"/>
              </a:spcBef>
            </a:pPr>
            <a:r>
              <a:rPr sz="1200" dirty="0">
                <a:latin typeface="Comic Sans MS"/>
                <a:cs typeface="Comic Sans MS"/>
              </a:rPr>
              <a:t>4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-5" dirty="0">
                <a:latin typeface="Comic Sans MS"/>
                <a:cs typeface="Comic Sans MS"/>
              </a:rPr>
              <a:t>z</a:t>
            </a:r>
            <a:r>
              <a:rPr sz="1200" dirty="0">
                <a:latin typeface="Comic Sans MS"/>
                <a:cs typeface="Comic Sans MS"/>
              </a:rPr>
              <a:t>.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Tu</a:t>
            </a:r>
            <a:r>
              <a:rPr sz="1200" spc="-5" dirty="0">
                <a:latin typeface="Comic Sans MS"/>
                <a:cs typeface="Comic Sans MS"/>
              </a:rPr>
              <a:t>n</a:t>
            </a:r>
            <a:r>
              <a:rPr sz="1200" spc="-10" dirty="0">
                <a:latin typeface="Comic Sans MS"/>
                <a:cs typeface="Comic Sans MS"/>
              </a:rPr>
              <a:t>a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St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k 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-10" dirty="0">
                <a:latin typeface="Comic Sans MS"/>
                <a:cs typeface="Comic Sans MS"/>
              </a:rPr>
              <a:t>a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V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g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5" dirty="0">
                <a:latin typeface="Comic Sans MS"/>
                <a:cs typeface="Comic Sans MS"/>
              </a:rPr>
              <a:t>b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pr</a:t>
            </a:r>
            <a:r>
              <a:rPr sz="1200" spc="5" dirty="0">
                <a:latin typeface="Comic Sans MS"/>
                <a:cs typeface="Comic Sans MS"/>
              </a:rPr>
              <a:t>a</a:t>
            </a:r>
            <a:r>
              <a:rPr sz="1200" spc="-10" dirty="0">
                <a:latin typeface="Comic Sans MS"/>
                <a:cs typeface="Comic Sans MS"/>
              </a:rPr>
              <a:t>y</a:t>
            </a:r>
            <a:endParaRPr sz="1200">
              <a:latin typeface="Comic Sans MS"/>
              <a:cs typeface="Comic Sans MS"/>
            </a:endParaRPr>
          </a:p>
          <a:p>
            <a:pPr marL="58419" marR="508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2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½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</a:t>
            </a:r>
            <a:r>
              <a:rPr sz="1200" spc="-5" dirty="0">
                <a:latin typeface="Comic Sans MS"/>
                <a:cs typeface="Comic Sans MS"/>
              </a:rPr>
              <a:t>p</a:t>
            </a:r>
            <a:r>
              <a:rPr sz="1200" spc="-10" dirty="0">
                <a:latin typeface="Comic Sans MS"/>
                <a:cs typeface="Comic Sans MS"/>
              </a:rPr>
              <a:t>s 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f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15" dirty="0">
                <a:latin typeface="Comic Sans MS"/>
                <a:cs typeface="Comic Sans MS"/>
              </a:rPr>
              <a:t>zu</a:t>
            </a:r>
            <a:r>
              <a:rPr sz="1200" spc="-5" dirty="0">
                <a:latin typeface="Comic Sans MS"/>
                <a:cs typeface="Comic Sans MS"/>
              </a:rPr>
              <a:t>cc</a:t>
            </a:r>
            <a:r>
              <a:rPr sz="1200" dirty="0">
                <a:latin typeface="Comic Sans MS"/>
                <a:cs typeface="Comic Sans MS"/>
              </a:rPr>
              <a:t>hini, 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-10" dirty="0">
                <a:latin typeface="Comic Sans MS"/>
                <a:cs typeface="Comic Sans MS"/>
              </a:rPr>
              <a:t>m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d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470785" y="2759966"/>
            <a:ext cx="1945005" cy="727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2578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Wh</a:t>
            </a:r>
            <a:r>
              <a:rPr sz="1200" spc="-15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e Wh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dirty="0">
                <a:latin typeface="Comic Sans MS"/>
                <a:cs typeface="Comic Sans MS"/>
              </a:rPr>
              <a:t>t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R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dirty="0">
                <a:latin typeface="Comic Sans MS"/>
                <a:cs typeface="Comic Sans MS"/>
              </a:rPr>
              <a:t>l</a:t>
            </a:r>
            <a:r>
              <a:rPr sz="1200" spc="-5" dirty="0">
                <a:latin typeface="Comic Sans MS"/>
                <a:cs typeface="Comic Sans MS"/>
              </a:rPr>
              <a:t>l </a:t>
            </a:r>
            <a:r>
              <a:rPr sz="1200" dirty="0">
                <a:latin typeface="Comic Sans MS"/>
                <a:cs typeface="Comic Sans MS"/>
              </a:rPr>
              <a:t>1</a:t>
            </a:r>
            <a:r>
              <a:rPr sz="1200" spc="10" dirty="0">
                <a:latin typeface="Comic Sans MS"/>
                <a:cs typeface="Comic Sans MS"/>
              </a:rPr>
              <a:t> </a:t>
            </a:r>
            <a:r>
              <a:rPr sz="1200" spc="-5" dirty="0">
                <a:latin typeface="Comic Sans MS"/>
                <a:cs typeface="Comic Sans MS"/>
              </a:rPr>
              <a:t>c</a:t>
            </a:r>
            <a:r>
              <a:rPr sz="1200" spc="-10" dirty="0">
                <a:latin typeface="Comic Sans MS"/>
                <a:cs typeface="Comic Sans MS"/>
              </a:rPr>
              <a:t>up</a:t>
            </a:r>
            <a:r>
              <a:rPr sz="1200" spc="-2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dirty="0">
                <a:latin typeface="Comic Sans MS"/>
                <a:cs typeface="Comic Sans MS"/>
              </a:rPr>
              <a:t>kim </a:t>
            </a:r>
            <a:r>
              <a:rPr sz="1200" spc="0" dirty="0">
                <a:latin typeface="Comic Sans MS"/>
                <a:cs typeface="Comic Sans MS"/>
              </a:rPr>
              <a:t>M</a:t>
            </a:r>
            <a:r>
              <a:rPr sz="1200" spc="-5" dirty="0">
                <a:latin typeface="Comic Sans MS"/>
                <a:cs typeface="Comic Sans MS"/>
              </a:rPr>
              <a:t>i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dirty="0">
                <a:latin typeface="Comic Sans MS"/>
                <a:cs typeface="Comic Sans MS"/>
              </a:rPr>
              <a:t>k</a:t>
            </a:r>
            <a:endParaRPr sz="120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</a:pPr>
            <a:r>
              <a:rPr sz="1200" dirty="0">
                <a:latin typeface="Comic Sans MS"/>
                <a:cs typeface="Comic Sans MS"/>
              </a:rPr>
              <a:t>Din</a:t>
            </a:r>
            <a:r>
              <a:rPr sz="1200" spc="-10" dirty="0">
                <a:latin typeface="Comic Sans MS"/>
                <a:cs typeface="Comic Sans MS"/>
              </a:rPr>
              <a:t>n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r</a:t>
            </a:r>
            <a:r>
              <a:rPr sz="1200" spc="20" dirty="0">
                <a:latin typeface="Comic Sans MS"/>
                <a:cs typeface="Comic Sans MS"/>
              </a:rPr>
              <a:t> </a:t>
            </a:r>
            <a:r>
              <a:rPr sz="1200" spc="5" dirty="0">
                <a:latin typeface="Comic Sans MS"/>
                <a:cs typeface="Comic Sans MS"/>
              </a:rPr>
              <a:t>S</a:t>
            </a:r>
            <a:r>
              <a:rPr sz="1200" spc="-5" dirty="0">
                <a:latin typeface="Comic Sans MS"/>
                <a:cs typeface="Comic Sans MS"/>
              </a:rPr>
              <a:t>ala</a:t>
            </a:r>
            <a:r>
              <a:rPr sz="1200" dirty="0">
                <a:latin typeface="Comic Sans MS"/>
                <a:cs typeface="Comic Sans MS"/>
              </a:rPr>
              <a:t>d</a:t>
            </a:r>
            <a:r>
              <a:rPr sz="1200" spc="-35" dirty="0">
                <a:latin typeface="Comic Sans MS"/>
                <a:cs typeface="Comic Sans MS"/>
              </a:rPr>
              <a:t> </a:t>
            </a:r>
            <a:r>
              <a:rPr sz="1200" spc="20" dirty="0">
                <a:latin typeface="Comic Sans MS"/>
                <a:cs typeface="Comic Sans MS"/>
              </a:rPr>
              <a:t>w</a:t>
            </a:r>
            <a:r>
              <a:rPr sz="1200" spc="-5" dirty="0">
                <a:latin typeface="Comic Sans MS"/>
                <a:cs typeface="Comic Sans MS"/>
              </a:rPr>
              <a:t>i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10" dirty="0">
                <a:latin typeface="Comic Sans MS"/>
                <a:cs typeface="Comic Sans MS"/>
              </a:rPr>
              <a:t>h</a:t>
            </a:r>
            <a:r>
              <a:rPr sz="1200" spc="-45" dirty="0">
                <a:latin typeface="Comic Sans MS"/>
                <a:cs typeface="Comic Sans MS"/>
              </a:rPr>
              <a:t> </a:t>
            </a:r>
            <a:r>
              <a:rPr sz="1200" dirty="0">
                <a:latin typeface="Comic Sans MS"/>
                <a:cs typeface="Comic Sans MS"/>
              </a:rPr>
              <a:t>Dr</a:t>
            </a:r>
            <a:r>
              <a:rPr sz="1200" spc="-15" dirty="0">
                <a:latin typeface="Comic Sans MS"/>
                <a:cs typeface="Comic Sans MS"/>
              </a:rPr>
              <a:t>e</a:t>
            </a:r>
            <a:r>
              <a:rPr sz="1200" spc="-20" dirty="0">
                <a:latin typeface="Comic Sans MS"/>
                <a:cs typeface="Comic Sans MS"/>
              </a:rPr>
              <a:t>ss</a:t>
            </a:r>
            <a:r>
              <a:rPr sz="1200" spc="-5" dirty="0">
                <a:latin typeface="Comic Sans MS"/>
                <a:cs typeface="Comic Sans MS"/>
              </a:rPr>
              <a:t>in</a:t>
            </a:r>
            <a:r>
              <a:rPr sz="1200" spc="-10" dirty="0">
                <a:latin typeface="Comic Sans MS"/>
                <a:cs typeface="Comic Sans MS"/>
              </a:rPr>
              <a:t>g G</a:t>
            </a:r>
            <a:r>
              <a:rPr sz="1200" dirty="0">
                <a:latin typeface="Comic Sans MS"/>
                <a:cs typeface="Comic Sans MS"/>
              </a:rPr>
              <a:t>a</a:t>
            </a:r>
            <a:r>
              <a:rPr sz="1200" spc="-5" dirty="0">
                <a:latin typeface="Comic Sans MS"/>
                <a:cs typeface="Comic Sans MS"/>
              </a:rPr>
              <a:t>r</a:t>
            </a:r>
            <a:r>
              <a:rPr sz="1200" spc="5" dirty="0">
                <a:latin typeface="Comic Sans MS"/>
                <a:cs typeface="Comic Sans MS"/>
              </a:rPr>
              <a:t>l</a:t>
            </a:r>
            <a:r>
              <a:rPr sz="1200" spc="-10" dirty="0">
                <a:latin typeface="Comic Sans MS"/>
                <a:cs typeface="Comic Sans MS"/>
              </a:rPr>
              <a:t>ic</a:t>
            </a:r>
            <a:r>
              <a:rPr sz="1200" spc="-15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P</a:t>
            </a:r>
            <a:r>
              <a:rPr sz="1200" spc="-20" dirty="0">
                <a:latin typeface="Comic Sans MS"/>
                <a:cs typeface="Comic Sans MS"/>
              </a:rPr>
              <a:t>o</a:t>
            </a:r>
            <a:r>
              <a:rPr sz="1200" spc="15" dirty="0">
                <a:latin typeface="Comic Sans MS"/>
                <a:cs typeface="Comic Sans MS"/>
              </a:rPr>
              <a:t>w</a:t>
            </a:r>
            <a:r>
              <a:rPr sz="1200" spc="-10" dirty="0">
                <a:latin typeface="Comic Sans MS"/>
                <a:cs typeface="Comic Sans MS"/>
              </a:rPr>
              <a:t>d</a:t>
            </a:r>
            <a:r>
              <a:rPr sz="1200" spc="-20" dirty="0">
                <a:latin typeface="Comic Sans MS"/>
                <a:cs typeface="Comic Sans MS"/>
              </a:rPr>
              <a:t>e</a:t>
            </a:r>
            <a:r>
              <a:rPr sz="1200" dirty="0">
                <a:latin typeface="Comic Sans MS"/>
                <a:cs typeface="Comic Sans MS"/>
              </a:rPr>
              <a:t>r</a:t>
            </a:r>
            <a:r>
              <a:rPr sz="1200" spc="-5" dirty="0">
                <a:latin typeface="Comic Sans MS"/>
                <a:cs typeface="Comic Sans MS"/>
              </a:rPr>
              <a:t> </a:t>
            </a:r>
            <a:r>
              <a:rPr sz="1200" spc="10" dirty="0">
                <a:latin typeface="Comic Sans MS"/>
                <a:cs typeface="Comic Sans MS"/>
              </a:rPr>
              <a:t>t</a:t>
            </a:r>
            <a:r>
              <a:rPr sz="1200" spc="-10" dirty="0">
                <a:latin typeface="Comic Sans MS"/>
                <a:cs typeface="Comic Sans MS"/>
              </a:rPr>
              <a:t>o</a:t>
            </a:r>
            <a:r>
              <a:rPr sz="1200" spc="-30" dirty="0">
                <a:latin typeface="Comic Sans MS"/>
                <a:cs typeface="Comic Sans MS"/>
              </a:rPr>
              <a:t> </a:t>
            </a:r>
            <a:r>
              <a:rPr sz="1200" spc="-10" dirty="0">
                <a:latin typeface="Comic Sans MS"/>
                <a:cs typeface="Comic Sans MS"/>
              </a:rPr>
              <a:t>T</a:t>
            </a:r>
            <a:r>
              <a:rPr sz="1200" spc="-5" dirty="0">
                <a:latin typeface="Comic Sans MS"/>
                <a:cs typeface="Comic Sans MS"/>
              </a:rPr>
              <a:t>a</a:t>
            </a:r>
            <a:r>
              <a:rPr sz="1200" spc="-20" dirty="0">
                <a:latin typeface="Comic Sans MS"/>
                <a:cs typeface="Comic Sans MS"/>
              </a:rPr>
              <a:t>s</a:t>
            </a:r>
            <a:r>
              <a:rPr sz="1200" spc="5" dirty="0">
                <a:latin typeface="Comic Sans MS"/>
                <a:cs typeface="Comic Sans MS"/>
              </a:rPr>
              <a:t>t</a:t>
            </a:r>
            <a:r>
              <a:rPr sz="1200" spc="-10" dirty="0">
                <a:latin typeface="Comic Sans MS"/>
                <a:cs typeface="Comic Sans MS"/>
              </a:rPr>
              <a:t>e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5815" y="4662339"/>
            <a:ext cx="5920105" cy="15601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20">
              <a:lnSpc>
                <a:spcPct val="100000"/>
              </a:lnSpc>
            </a:pPr>
            <a:r>
              <a:rPr sz="1800" dirty="0">
                <a:solidFill>
                  <a:srgbClr val="29B5EC"/>
                </a:solidFill>
                <a:latin typeface="Idolwild"/>
                <a:cs typeface="Idolwild"/>
              </a:rPr>
              <a:t>PREPARATION</a:t>
            </a:r>
            <a:endParaRPr sz="1800">
              <a:latin typeface="Idolwild"/>
              <a:cs typeface="Idolwild"/>
            </a:endParaRPr>
          </a:p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bo</a:t>
            </a:r>
            <a:r>
              <a:rPr sz="1000" dirty="0">
                <a:latin typeface="Comic Sans MS"/>
                <a:cs typeface="Comic Sans MS"/>
              </a:rPr>
              <a:t>th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5" dirty="0">
                <a:latin typeface="Comic Sans MS"/>
                <a:cs typeface="Comic Sans MS"/>
              </a:rPr>
              <a:t>id</a:t>
            </a:r>
            <a:r>
              <a:rPr sz="1000" dirty="0">
                <a:latin typeface="Comic Sans MS"/>
                <a:cs typeface="Comic Sans MS"/>
              </a:rPr>
              <a:t>es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of 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T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Ste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k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dirty="0">
                <a:latin typeface="Comic Sans MS"/>
                <a:cs typeface="Comic Sans MS"/>
              </a:rPr>
              <a:t>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ki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y,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dirty="0">
                <a:latin typeface="Comic Sans MS"/>
                <a:cs typeface="Comic Sans MS"/>
              </a:rPr>
              <a:t>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dirty="0">
                <a:latin typeface="Comic Sans MS"/>
                <a:cs typeface="Comic Sans MS"/>
              </a:rPr>
              <a:t>c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oni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5" dirty="0">
                <a:latin typeface="Comic Sans MS"/>
                <a:cs typeface="Comic Sans MS"/>
              </a:rPr>
              <a:t>G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ti</a:t>
            </a:r>
            <a:r>
              <a:rPr sz="1000" dirty="0">
                <a:latin typeface="Comic Sans MS"/>
                <a:cs typeface="Comic Sans MS"/>
              </a:rPr>
              <a:t>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ou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bo</a:t>
            </a:r>
            <a:r>
              <a:rPr sz="1000" dirty="0">
                <a:latin typeface="Comic Sans MS"/>
                <a:cs typeface="Comic Sans MS"/>
              </a:rPr>
              <a:t>th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5" dirty="0">
                <a:latin typeface="Comic Sans MS"/>
                <a:cs typeface="Comic Sans MS"/>
              </a:rPr>
              <a:t>id</a:t>
            </a:r>
            <a:r>
              <a:rPr sz="1000" dirty="0">
                <a:latin typeface="Comic Sans MS"/>
                <a:cs typeface="Comic Sans MS"/>
              </a:rPr>
              <a:t>es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(</a:t>
            </a:r>
            <a:r>
              <a:rPr sz="1000" dirty="0">
                <a:latin typeface="Comic Sans MS"/>
                <a:cs typeface="Comic Sans MS"/>
              </a:rPr>
              <a:t>a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of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spc="5" dirty="0">
                <a:latin typeface="Comic Sans MS"/>
                <a:cs typeface="Comic Sans MS"/>
              </a:rPr>
              <a:t>i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h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ou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dirty="0">
                <a:latin typeface="Comic Sans MS"/>
                <a:cs typeface="Comic Sans MS"/>
              </a:rPr>
              <a:t>k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in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10" dirty="0">
                <a:latin typeface="Comic Sans MS"/>
                <a:cs typeface="Comic Sans MS"/>
              </a:rPr>
              <a:t> l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4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5" dirty="0">
                <a:latin typeface="Comic Sans MS"/>
                <a:cs typeface="Comic Sans MS"/>
              </a:rPr>
              <a:t>1</a:t>
            </a:r>
            <a:r>
              <a:rPr sz="1000" dirty="0">
                <a:latin typeface="Comic Sans MS"/>
                <a:cs typeface="Comic Sans MS"/>
              </a:rPr>
              <a:t>0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mi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ute</a:t>
            </a:r>
            <a:r>
              <a:rPr sz="1000" spc="30" dirty="0">
                <a:latin typeface="Comic Sans MS"/>
                <a:cs typeface="Comic Sans MS"/>
              </a:rPr>
              <a:t>s</a:t>
            </a:r>
            <a:r>
              <a:rPr sz="1000" spc="-10" dirty="0">
                <a:latin typeface="Comic Sans MS"/>
                <a:cs typeface="Comic Sans MS"/>
              </a:rPr>
              <a:t>).</a:t>
            </a:r>
            <a:endParaRPr sz="1000">
              <a:latin typeface="Comic Sans MS"/>
              <a:cs typeface="Comic Sans MS"/>
            </a:endParaRPr>
          </a:p>
          <a:p>
            <a:pPr marL="52069">
              <a:lnSpc>
                <a:spcPct val="100000"/>
              </a:lnSpc>
              <a:spcBef>
                <a:spcPts val="359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spc="5" dirty="0">
                <a:latin typeface="Comic Sans MS"/>
                <a:cs typeface="Comic Sans MS"/>
              </a:rPr>
              <a:t>er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Tuna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Ste</a:t>
            </a:r>
            <a:r>
              <a:rPr sz="1000" spc="5" dirty="0">
                <a:latin typeface="Comic Sans MS"/>
                <a:cs typeface="Comic Sans MS"/>
              </a:rPr>
              <a:t>ak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30" dirty="0">
                <a:latin typeface="Comic Sans MS"/>
                <a:cs typeface="Comic Sans MS"/>
              </a:rPr>
              <a:t>w</a:t>
            </a:r>
            <a:r>
              <a:rPr sz="1000" dirty="0">
                <a:latin typeface="Comic Sans MS"/>
                <a:cs typeface="Comic Sans MS"/>
              </a:rPr>
              <a:t>ith</a:t>
            </a:r>
            <a:r>
              <a:rPr sz="1000" spc="-7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10" dirty="0">
                <a:latin typeface="Comic Sans MS"/>
                <a:cs typeface="Comic Sans MS"/>
              </a:rPr>
              <a:t>al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5" dirty="0">
                <a:latin typeface="Comic Sans MS"/>
                <a:cs typeface="Comic Sans MS"/>
              </a:rPr>
              <a:t>e</a:t>
            </a:r>
            <a:r>
              <a:rPr sz="1000" spc="-10" dirty="0">
                <a:latin typeface="Comic Sans MS"/>
                <a:cs typeface="Comic Sans MS"/>
              </a:rPr>
              <a:t>r</a:t>
            </a:r>
            <a:r>
              <a:rPr sz="1000" spc="-15" dirty="0">
                <a:latin typeface="Comic Sans MS"/>
                <a:cs typeface="Comic Sans MS"/>
              </a:rPr>
              <a:t>v</a:t>
            </a:r>
            <a:r>
              <a:rPr sz="1000" dirty="0">
                <a:latin typeface="Comic Sans MS"/>
                <a:cs typeface="Comic Sans MS"/>
              </a:rPr>
              <a:t>e.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5" dirty="0">
                <a:latin typeface="Comic Sans MS"/>
                <a:cs typeface="Comic Sans MS"/>
              </a:rPr>
              <a:t>S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g</a:t>
            </a:r>
            <a:r>
              <a:rPr sz="1000" spc="-4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dirty="0">
                <a:latin typeface="Comic Sans MS"/>
                <a:cs typeface="Comic Sans MS"/>
              </a:rPr>
              <a:t>y</a:t>
            </a:r>
            <a:r>
              <a:rPr sz="1000" spc="-1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on</a:t>
            </a:r>
            <a:r>
              <a:rPr sz="1000" spc="-1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a </a:t>
            </a:r>
            <a:r>
              <a:rPr sz="1000" spc="-5" dirty="0">
                <a:latin typeface="Comic Sans MS"/>
                <a:cs typeface="Comic Sans MS"/>
              </a:rPr>
              <a:t>non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ti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k</a:t>
            </a:r>
            <a:r>
              <a:rPr sz="1000" spc="-55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10" dirty="0">
                <a:latin typeface="Comic Sans MS"/>
                <a:cs typeface="Comic Sans MS"/>
              </a:rPr>
              <a:t>ll</a:t>
            </a:r>
            <a:r>
              <a:rPr sz="1000" dirty="0">
                <a:latin typeface="Comic Sans MS"/>
                <a:cs typeface="Comic Sans MS"/>
              </a:rPr>
              <a:t>et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d</a:t>
            </a:r>
            <a:r>
              <a:rPr sz="1000" spc="-3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15" dirty="0">
                <a:latin typeface="Comic Sans MS"/>
                <a:cs typeface="Comic Sans MS"/>
              </a:rPr>
              <a:t>pp</a:t>
            </a:r>
            <a:r>
              <a:rPr sz="1000" dirty="0">
                <a:latin typeface="Comic Sans MS"/>
                <a:cs typeface="Comic Sans MS"/>
              </a:rPr>
              <a:t>ed</a:t>
            </a:r>
            <a:r>
              <a:rPr sz="1000" spc="-5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z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5" dirty="0">
                <a:latin typeface="Comic Sans MS"/>
                <a:cs typeface="Comic Sans MS"/>
              </a:rPr>
              <a:t>cc</a:t>
            </a:r>
            <a:r>
              <a:rPr sz="1000" spc="-10" dirty="0">
                <a:latin typeface="Comic Sans MS"/>
                <a:cs typeface="Comic Sans MS"/>
              </a:rPr>
              <a:t>h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-20" dirty="0">
                <a:latin typeface="Comic Sans MS"/>
                <a:cs typeface="Comic Sans MS"/>
              </a:rPr>
              <a:t>i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59"/>
              </a:spcBef>
            </a:pPr>
            <a:r>
              <a:rPr sz="1000" spc="-10" dirty="0">
                <a:solidFill>
                  <a:srgbClr val="00FF00"/>
                </a:solidFill>
                <a:latin typeface="Comic Sans MS"/>
                <a:cs typeface="Comic Sans MS"/>
              </a:rPr>
              <a:t>*</a:t>
            </a:r>
            <a:r>
              <a:rPr sz="1000" spc="-20" dirty="0">
                <a:latin typeface="Comic Sans MS"/>
                <a:cs typeface="Comic Sans MS"/>
              </a:rPr>
              <a:t>A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d a </a:t>
            </a:r>
            <a:r>
              <a:rPr sz="1000" spc="-15" dirty="0">
                <a:latin typeface="Comic Sans MS"/>
                <a:cs typeface="Comic Sans MS"/>
              </a:rPr>
              <a:t>sp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spc="5" dirty="0">
                <a:latin typeface="Comic Sans MS"/>
                <a:cs typeface="Comic Sans MS"/>
              </a:rPr>
              <a:t>k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of </a:t>
            </a:r>
            <a:r>
              <a:rPr sz="1000" spc="-10" dirty="0">
                <a:latin typeface="Comic Sans MS"/>
                <a:cs typeface="Comic Sans MS"/>
              </a:rPr>
              <a:t>g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spc="10" dirty="0">
                <a:latin typeface="Comic Sans MS"/>
                <a:cs typeface="Comic Sans MS"/>
              </a:rPr>
              <a:t>l</a:t>
            </a:r>
            <a:r>
              <a:rPr sz="1000" dirty="0">
                <a:latin typeface="Comic Sans MS"/>
                <a:cs typeface="Comic Sans MS"/>
              </a:rPr>
              <a:t>ic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spc="-15" dirty="0">
                <a:latin typeface="Comic Sans MS"/>
                <a:cs typeface="Comic Sans MS"/>
              </a:rPr>
              <a:t>p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25" dirty="0">
                <a:latin typeface="Comic Sans MS"/>
                <a:cs typeface="Comic Sans MS"/>
              </a:rPr>
              <a:t>w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er</a:t>
            </a:r>
            <a:r>
              <a:rPr sz="1000" spc="-6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if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15" dirty="0">
                <a:latin typeface="Comic Sans MS"/>
                <a:cs typeface="Comic Sans MS"/>
              </a:rPr>
              <a:t>s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1000" spc="-10" dirty="0">
                <a:solidFill>
                  <a:srgbClr val="FF0000"/>
                </a:solidFill>
                <a:latin typeface="Comic Sans MS"/>
                <a:cs typeface="Comic Sans MS"/>
              </a:rPr>
              <a:t>**</a:t>
            </a:r>
            <a:r>
              <a:rPr sz="1000" spc="-10" dirty="0">
                <a:latin typeface="Comic Sans MS"/>
                <a:cs typeface="Comic Sans MS"/>
              </a:rPr>
              <a:t>C</a:t>
            </a:r>
            <a:r>
              <a:rPr sz="1000" dirty="0">
                <a:latin typeface="Comic Sans MS"/>
                <a:cs typeface="Comic Sans MS"/>
              </a:rPr>
              <a:t>o</a:t>
            </a:r>
            <a:r>
              <a:rPr sz="1000" spc="-5" dirty="0">
                <a:latin typeface="Comic Sans MS"/>
                <a:cs typeface="Comic Sans MS"/>
              </a:rPr>
              <a:t>o</a:t>
            </a:r>
            <a:r>
              <a:rPr sz="1000" dirty="0">
                <a:latin typeface="Comic Sans MS"/>
                <a:cs typeface="Comic Sans MS"/>
              </a:rPr>
              <a:t>k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spc="10" dirty="0">
                <a:latin typeface="Comic Sans MS"/>
                <a:cs typeface="Comic Sans MS"/>
              </a:rPr>
              <a:t>a</a:t>
            </a:r>
            <a:r>
              <a:rPr sz="1000" spc="-5" dirty="0">
                <a:latin typeface="Comic Sans MS"/>
                <a:cs typeface="Comic Sans MS"/>
              </a:rPr>
              <a:t>bo</a:t>
            </a:r>
            <a:r>
              <a:rPr sz="1000" dirty="0">
                <a:latin typeface="Comic Sans MS"/>
                <a:cs typeface="Comic Sans MS"/>
              </a:rPr>
              <a:t>ut</a:t>
            </a:r>
            <a:r>
              <a:rPr sz="1000" spc="-35" dirty="0">
                <a:latin typeface="Comic Sans MS"/>
                <a:cs typeface="Comic Sans MS"/>
              </a:rPr>
              <a:t> </a:t>
            </a:r>
            <a:r>
              <a:rPr sz="1000" spc="-10" dirty="0">
                <a:latin typeface="Comic Sans MS"/>
                <a:cs typeface="Comic Sans MS"/>
              </a:rPr>
              <a:t>f</a:t>
            </a:r>
            <a:r>
              <a:rPr sz="1000" dirty="0">
                <a:latin typeface="Comic Sans MS"/>
                <a:cs typeface="Comic Sans MS"/>
              </a:rPr>
              <a:t>our</a:t>
            </a:r>
            <a:r>
              <a:rPr sz="1000" spc="5" dirty="0">
                <a:latin typeface="Comic Sans MS"/>
                <a:cs typeface="Comic Sans MS"/>
              </a:rPr>
              <a:t> m</a:t>
            </a:r>
            <a:r>
              <a:rPr sz="1000" dirty="0">
                <a:latin typeface="Comic Sans MS"/>
                <a:cs typeface="Comic Sans MS"/>
              </a:rPr>
              <a:t>i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utes</a:t>
            </a:r>
            <a:r>
              <a:rPr sz="1000" spc="-5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or</a:t>
            </a:r>
            <a:r>
              <a:rPr sz="1000" spc="-20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u</a:t>
            </a:r>
            <a:r>
              <a:rPr sz="1000" spc="-5" dirty="0">
                <a:latin typeface="Comic Sans MS"/>
                <a:cs typeface="Comic Sans MS"/>
              </a:rPr>
              <a:t>n</a:t>
            </a:r>
            <a:r>
              <a:rPr sz="1000" dirty="0">
                <a:latin typeface="Comic Sans MS"/>
                <a:cs typeface="Comic Sans MS"/>
              </a:rPr>
              <a:t>til</a:t>
            </a:r>
            <a:r>
              <a:rPr sz="1000" spc="-25" dirty="0">
                <a:latin typeface="Comic Sans MS"/>
                <a:cs typeface="Comic Sans MS"/>
              </a:rPr>
              <a:t> </a:t>
            </a:r>
            <a:r>
              <a:rPr sz="1000" dirty="0">
                <a:latin typeface="Comic Sans MS"/>
                <a:cs typeface="Comic Sans MS"/>
              </a:rPr>
              <a:t>ten</a:t>
            </a:r>
            <a:r>
              <a:rPr sz="1000" spc="5" dirty="0">
                <a:latin typeface="Comic Sans MS"/>
                <a:cs typeface="Comic Sans MS"/>
              </a:rPr>
              <a:t>d</a:t>
            </a:r>
            <a:r>
              <a:rPr sz="1000" dirty="0">
                <a:latin typeface="Comic Sans MS"/>
                <a:cs typeface="Comic Sans MS"/>
              </a:rPr>
              <a:t>e</a:t>
            </a:r>
            <a:r>
              <a:rPr sz="1000" spc="-5" dirty="0">
                <a:latin typeface="Comic Sans MS"/>
                <a:cs typeface="Comic Sans MS"/>
              </a:rPr>
              <a:t>r</a:t>
            </a:r>
            <a:r>
              <a:rPr sz="1000" dirty="0">
                <a:latin typeface="Comic Sans MS"/>
                <a:cs typeface="Comic Sans MS"/>
              </a:rPr>
              <a:t>.</a:t>
            </a:r>
            <a:endParaRPr sz="1000">
              <a:latin typeface="Comic Sans MS"/>
              <a:cs typeface="Comic Sans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8288" y="7074407"/>
            <a:ext cx="7754111" cy="74066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813051" y="7932422"/>
            <a:ext cx="4003040" cy="1129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93370">
              <a:lnSpc>
                <a:spcPct val="130000"/>
              </a:lnSpc>
            </a:pP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Did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200" spc="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B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3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gr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up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hr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 m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g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w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1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4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3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h?</a:t>
            </a:r>
            <a:endParaRPr sz="12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Tu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k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up a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 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hird</a:t>
            </a:r>
            <a:r>
              <a:rPr sz="1200" spc="-4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ll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he</a:t>
            </a:r>
            <a:r>
              <a:rPr sz="1200" spc="-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f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oo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35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m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ri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n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s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15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5" dirty="0">
                <a:solidFill>
                  <a:srgbClr val="585858"/>
                </a:solidFill>
                <a:latin typeface="Comic Sans MS"/>
                <a:cs typeface="Comic Sans MS"/>
              </a:rPr>
              <a:t>at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,</a:t>
            </a:r>
            <a:endParaRPr sz="12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es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p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i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all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y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cann</a:t>
            </a:r>
            <a:r>
              <a:rPr sz="1200" spc="-20" dirty="0">
                <a:solidFill>
                  <a:srgbClr val="585858"/>
                </a:solidFill>
                <a:latin typeface="Comic Sans MS"/>
                <a:cs typeface="Comic Sans MS"/>
              </a:rPr>
              <a:t>e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d</a:t>
            </a:r>
            <a:r>
              <a:rPr sz="1200" spc="-10" dirty="0">
                <a:solidFill>
                  <a:srgbClr val="585858"/>
                </a:solidFill>
                <a:latin typeface="Comic Sans MS"/>
                <a:cs typeface="Comic Sans MS"/>
              </a:rPr>
              <a:t> </a:t>
            </a:r>
            <a:r>
              <a:rPr sz="1200" spc="10" dirty="0">
                <a:solidFill>
                  <a:srgbClr val="585858"/>
                </a:solidFill>
                <a:latin typeface="Comic Sans MS"/>
                <a:cs typeface="Comic Sans MS"/>
              </a:rPr>
              <a:t>t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u</a:t>
            </a:r>
            <a:r>
              <a:rPr sz="1200" spc="-5" dirty="0">
                <a:solidFill>
                  <a:srgbClr val="585858"/>
                </a:solidFill>
                <a:latin typeface="Comic Sans MS"/>
                <a:cs typeface="Comic Sans MS"/>
              </a:rPr>
              <a:t>na</a:t>
            </a:r>
            <a:r>
              <a:rPr sz="1200" dirty="0">
                <a:solidFill>
                  <a:srgbClr val="585858"/>
                </a:solidFill>
                <a:latin typeface="Comic Sans MS"/>
                <a:cs typeface="Comic Sans MS"/>
              </a:rPr>
              <a:t>.</a:t>
            </a:r>
            <a:endParaRPr sz="12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81632" y="9669470"/>
            <a:ext cx="4007485" cy="160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C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o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p</a:t>
            </a:r>
            <a:r>
              <a:rPr sz="1050" spc="-30" dirty="0">
                <a:solidFill>
                  <a:srgbClr val="7E7E7E"/>
                </a:solidFill>
                <a:latin typeface="Arial"/>
                <a:cs typeface="Arial"/>
              </a:rPr>
              <a:t>y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©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201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5</a:t>
            </a:r>
            <a:r>
              <a:rPr sz="1050" spc="3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F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4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K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1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A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ll Ri</a:t>
            </a:r>
            <a:r>
              <a:rPr sz="1050" spc="10" dirty="0">
                <a:solidFill>
                  <a:srgbClr val="7E7E7E"/>
                </a:solidFill>
                <a:latin typeface="Arial"/>
                <a:cs typeface="Arial"/>
              </a:rPr>
              <a:t>g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h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</a:rPr>
              <a:t>t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s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spc="5" dirty="0">
                <a:solidFill>
                  <a:srgbClr val="7E7E7E"/>
                </a:solidFill>
                <a:latin typeface="Arial"/>
                <a:cs typeface="Arial"/>
              </a:rPr>
              <a:t>r</a:t>
            </a:r>
            <a:r>
              <a:rPr sz="1050" spc="20" dirty="0">
                <a:solidFill>
                  <a:srgbClr val="7E7E7E"/>
                </a:solidFill>
                <a:latin typeface="Arial"/>
                <a:cs typeface="Arial"/>
              </a:rPr>
              <a:t>v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</a:rPr>
              <a:t>e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d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</a:rPr>
              <a:t>|</a:t>
            </a:r>
            <a:r>
              <a:rPr sz="1050" spc="-2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50" spc="2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ww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w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.f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i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t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4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ki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d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z</a:t>
            </a:r>
            <a:r>
              <a:rPr sz="1050" spc="-1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.</a:t>
            </a:r>
            <a:r>
              <a:rPr sz="1050" spc="-15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u</a:t>
            </a:r>
            <a:r>
              <a:rPr sz="1050" dirty="0">
                <a:solidFill>
                  <a:srgbClr val="7E7E7E"/>
                </a:solidFill>
                <a:latin typeface="Arial"/>
                <a:cs typeface="Arial"/>
                <a:hlinkClick r:id="rId4"/>
              </a:rPr>
              <a:t>s</a:t>
            </a:r>
            <a:endParaRPr sz="10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3102" y="1386088"/>
            <a:ext cx="2400097" cy="458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48800"/>
              </a:lnSpc>
            </a:pPr>
            <a:r>
              <a:rPr sz="1000" dirty="0">
                <a:latin typeface="Idolwild"/>
                <a:cs typeface="Idolwild"/>
              </a:rPr>
              <a:t>Serving</a:t>
            </a:r>
            <a:r>
              <a:rPr sz="1000" spc="-4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Size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for</a:t>
            </a:r>
            <a:r>
              <a:rPr sz="1000" spc="-2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1500</a:t>
            </a:r>
            <a:r>
              <a:rPr sz="1000" spc="-3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calories/day plan Total</a:t>
            </a:r>
            <a:r>
              <a:rPr sz="1000" spc="-30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Calories</a:t>
            </a:r>
            <a:r>
              <a:rPr sz="1000" spc="-4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in</a:t>
            </a:r>
            <a:r>
              <a:rPr sz="1000" spc="-1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this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 smtClean="0">
                <a:latin typeface="Idolwild"/>
                <a:cs typeface="Idolwild"/>
              </a:rPr>
              <a:t>Meal</a:t>
            </a:r>
            <a:r>
              <a:rPr lang="en-US" sz="1000" dirty="0" smtClean="0">
                <a:latin typeface="Idolwild"/>
                <a:cs typeface="Idolwild"/>
              </a:rPr>
              <a:t>:</a:t>
            </a:r>
            <a:r>
              <a:rPr sz="1000" spc="-15" dirty="0" smtClean="0">
                <a:latin typeface="Idolwild"/>
                <a:cs typeface="Idolwild"/>
              </a:rPr>
              <a:t> </a:t>
            </a:r>
            <a:r>
              <a:rPr sz="1000" spc="-5" dirty="0">
                <a:latin typeface="Idolwild"/>
                <a:cs typeface="Idolwild"/>
              </a:rPr>
              <a:t>531</a:t>
            </a:r>
            <a:endParaRPr sz="1000" dirty="0">
              <a:latin typeface="Idolwild"/>
              <a:cs typeface="Idolwild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38242" y="1571318"/>
            <a:ext cx="192151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latin typeface="Idolwild"/>
                <a:cs typeface="Idolwild"/>
              </a:rPr>
              <a:t>Preparation</a:t>
            </a:r>
            <a:r>
              <a:rPr sz="1000" spc="-65" dirty="0">
                <a:latin typeface="Idolwild"/>
                <a:cs typeface="Idolwild"/>
              </a:rPr>
              <a:t> </a:t>
            </a:r>
            <a:r>
              <a:rPr sz="1000" dirty="0">
                <a:latin typeface="Idolwild"/>
                <a:cs typeface="Idolwild"/>
              </a:rPr>
              <a:t>Key:</a:t>
            </a:r>
            <a:r>
              <a:rPr sz="1000" spc="-20" dirty="0"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00FF00"/>
                </a:solidFill>
                <a:latin typeface="Idolwild"/>
                <a:cs typeface="Idolwild"/>
              </a:rPr>
              <a:t>*Kids</a:t>
            </a:r>
            <a:r>
              <a:rPr sz="1000" spc="-20" dirty="0">
                <a:solidFill>
                  <a:srgbClr val="00FF00"/>
                </a:solidFill>
                <a:latin typeface="Idolwild"/>
                <a:cs typeface="Idolwild"/>
              </a:rPr>
              <a:t> </a:t>
            </a:r>
            <a:r>
              <a:rPr sz="1000" dirty="0">
                <a:solidFill>
                  <a:srgbClr val="FF0000"/>
                </a:solidFill>
                <a:latin typeface="Idolwild"/>
                <a:cs typeface="Idolwild"/>
              </a:rPr>
              <a:t>**Parents</a:t>
            </a:r>
            <a:endParaRPr sz="1000">
              <a:latin typeface="Idolwild"/>
              <a:cs typeface="Idolwi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181344" y="8351519"/>
            <a:ext cx="1103376" cy="13472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65776" y="2505455"/>
            <a:ext cx="2395728" cy="23957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E7E7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188</Words>
  <Application>Microsoft Office PowerPoint</Application>
  <PresentationFormat>Custom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2</cp:revision>
  <dcterms:created xsi:type="dcterms:W3CDTF">2015-10-05T15:07:53Z</dcterms:created>
  <dcterms:modified xsi:type="dcterms:W3CDTF">2015-10-05T19:49:14Z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2015-02-18T00:00:00Z</vt:filetime>
  </property>
  <property fmtid="{D5CDD505-2E9C-101B-9397-08002B2CF9AE}" pid="3" name="LastSaved">
    <vt:filetime>2015-10-05T00:00:00Z</vt:filetime>
  </property>
</Properties>
</file>