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0" y="5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54079-9307-4A93-B7A3-BFEC7B0435D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F32E-45DB-434D-8C68-3E571902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23720"/>
            <a:ext cx="7748679" cy="10034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18411"/>
            <a:ext cx="1920697" cy="1773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3051" y="1985853"/>
            <a:ext cx="47401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Grilled</a:t>
            </a:r>
            <a:r>
              <a:rPr sz="2400" b="1" spc="2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Tuna</a:t>
            </a:r>
            <a:r>
              <a:rPr sz="2400" b="1" spc="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Steak</a:t>
            </a:r>
            <a:r>
              <a:rPr sz="2400" b="1" spc="-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with</a:t>
            </a:r>
            <a:r>
              <a:rPr sz="2400" b="1" spc="2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Salsa</a:t>
            </a:r>
            <a:endParaRPr sz="2400" dirty="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534160" cy="1237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8419" marR="273050">
              <a:lnSpc>
                <a:spcPct val="100000"/>
              </a:lnSpc>
              <a:spcBef>
                <a:spcPts val="505"/>
              </a:spcBef>
            </a:pP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z</a:t>
            </a:r>
            <a:r>
              <a:rPr sz="1200" dirty="0">
                <a:latin typeface="Comic Sans MS"/>
                <a:cs typeface="Comic Sans MS"/>
              </a:rPr>
              <a:t>.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Tu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a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k 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a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V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g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spc="-10" dirty="0">
                <a:latin typeface="Comic Sans MS"/>
                <a:cs typeface="Comic Sans MS"/>
              </a:rPr>
              <a:t>y</a:t>
            </a:r>
            <a:endParaRPr sz="1200">
              <a:latin typeface="Comic Sans MS"/>
              <a:cs typeface="Comic Sans MS"/>
            </a:endParaRPr>
          </a:p>
          <a:p>
            <a:pPr marL="58419" marR="508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½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</a:t>
            </a:r>
            <a:r>
              <a:rPr sz="1200" spc="-5" dirty="0">
                <a:latin typeface="Comic Sans MS"/>
                <a:cs typeface="Comic Sans MS"/>
              </a:rPr>
              <a:t>p</a:t>
            </a:r>
            <a:r>
              <a:rPr sz="1200" spc="-10" dirty="0">
                <a:latin typeface="Comic Sans MS"/>
                <a:cs typeface="Comic Sans MS"/>
              </a:rPr>
              <a:t>s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f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5" dirty="0">
                <a:latin typeface="Comic Sans MS"/>
                <a:cs typeface="Comic Sans MS"/>
              </a:rPr>
              <a:t>zu</a:t>
            </a:r>
            <a:r>
              <a:rPr sz="1200" spc="-5" dirty="0">
                <a:latin typeface="Comic Sans MS"/>
                <a:cs typeface="Comic Sans MS"/>
              </a:rPr>
              <a:t>cc</a:t>
            </a:r>
            <a:r>
              <a:rPr sz="1200" dirty="0">
                <a:latin typeface="Comic Sans MS"/>
                <a:cs typeface="Comic Sans MS"/>
              </a:rPr>
              <a:t>hini,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-10" dirty="0">
                <a:latin typeface="Comic Sans MS"/>
                <a:cs typeface="Comic Sans MS"/>
              </a:rPr>
              <a:t>m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0785" y="2759966"/>
            <a:ext cx="1945005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578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Wh</a:t>
            </a:r>
            <a:r>
              <a:rPr sz="1200" spc="-15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e Wh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t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R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5" dirty="0">
                <a:latin typeface="Comic Sans MS"/>
                <a:cs typeface="Comic Sans MS"/>
              </a:rPr>
              <a:t>l </a:t>
            </a: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kim </a:t>
            </a:r>
            <a:r>
              <a:rPr sz="1200" spc="0" dirty="0">
                <a:latin typeface="Comic Sans MS"/>
                <a:cs typeface="Comic Sans MS"/>
              </a:rPr>
              <a:t>M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dirty="0">
                <a:latin typeface="Comic Sans MS"/>
                <a:cs typeface="Comic Sans MS"/>
              </a:rPr>
              <a:t>k</a:t>
            </a:r>
            <a:endParaRPr sz="12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Din</a:t>
            </a:r>
            <a:r>
              <a:rPr sz="1200" spc="-10" dirty="0">
                <a:latin typeface="Comic Sans MS"/>
                <a:cs typeface="Comic Sans MS"/>
              </a:rPr>
              <a:t>n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r>
              <a:rPr sz="1200" spc="2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ala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20" dirty="0">
                <a:latin typeface="Comic Sans MS"/>
                <a:cs typeface="Comic Sans MS"/>
              </a:rPr>
              <a:t>w</a:t>
            </a:r>
            <a:r>
              <a:rPr sz="1200" spc="-5" dirty="0">
                <a:latin typeface="Comic Sans MS"/>
                <a:cs typeface="Comic Sans MS"/>
              </a:rPr>
              <a:t>i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4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Dr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-20" dirty="0">
                <a:latin typeface="Comic Sans MS"/>
                <a:cs typeface="Comic Sans MS"/>
              </a:rPr>
              <a:t>ss</a:t>
            </a:r>
            <a:r>
              <a:rPr sz="1200" spc="-5" dirty="0">
                <a:latin typeface="Comic Sans MS"/>
                <a:cs typeface="Comic Sans MS"/>
              </a:rPr>
              <a:t>in</a:t>
            </a:r>
            <a:r>
              <a:rPr sz="1200" spc="-10" dirty="0">
                <a:latin typeface="Comic Sans MS"/>
                <a:cs typeface="Comic Sans MS"/>
              </a:rPr>
              <a:t>g G</a:t>
            </a:r>
            <a:r>
              <a:rPr sz="1200" dirty="0">
                <a:latin typeface="Comic Sans MS"/>
                <a:cs typeface="Comic Sans MS"/>
              </a:rPr>
              <a:t>a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5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ic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15" dirty="0">
                <a:latin typeface="Comic Sans MS"/>
                <a:cs typeface="Comic Sans MS"/>
              </a:rPr>
              <a:t>w</a:t>
            </a:r>
            <a:r>
              <a:rPr sz="1200" spc="-10" dirty="0">
                <a:latin typeface="Comic Sans MS"/>
                <a:cs typeface="Comic Sans MS"/>
              </a:rPr>
              <a:t>d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r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3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662339"/>
            <a:ext cx="5920105" cy="156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bo</a:t>
            </a:r>
            <a:r>
              <a:rPr sz="1000" dirty="0">
                <a:latin typeface="Comic Sans MS"/>
                <a:cs typeface="Comic Sans MS"/>
              </a:rPr>
              <a:t>th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id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 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T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Ste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y,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c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oni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ti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ou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bo</a:t>
            </a:r>
            <a:r>
              <a:rPr sz="1000" dirty="0">
                <a:latin typeface="Comic Sans MS"/>
                <a:cs typeface="Comic Sans MS"/>
              </a:rPr>
              <a:t>th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id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ou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10" dirty="0">
                <a:latin typeface="Comic Sans MS"/>
                <a:cs typeface="Comic Sans MS"/>
              </a:rPr>
              <a:t> l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dirty="0">
                <a:latin typeface="Comic Sans MS"/>
                <a:cs typeface="Comic Sans MS"/>
              </a:rPr>
              <a:t>0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</a:t>
            </a:r>
            <a:r>
              <a:rPr sz="1000" spc="30" dirty="0">
                <a:latin typeface="Comic Sans MS"/>
                <a:cs typeface="Comic Sans MS"/>
              </a:rPr>
              <a:t>s</a:t>
            </a:r>
            <a:r>
              <a:rPr sz="1000" spc="-10" dirty="0">
                <a:latin typeface="Comic Sans MS"/>
                <a:cs typeface="Comic Sans MS"/>
              </a:rPr>
              <a:t>).</a:t>
            </a:r>
            <a:endParaRPr sz="1000">
              <a:latin typeface="Comic Sans MS"/>
              <a:cs typeface="Comic Sans MS"/>
            </a:endParaRPr>
          </a:p>
          <a:p>
            <a:pPr marL="52069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spc="5" dirty="0">
                <a:latin typeface="Comic Sans MS"/>
                <a:cs typeface="Comic Sans MS"/>
              </a:rPr>
              <a:t>er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Tuna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Ste</a:t>
            </a:r>
            <a:r>
              <a:rPr sz="1000" spc="5" dirty="0">
                <a:latin typeface="Comic Sans MS"/>
                <a:cs typeface="Comic Sans MS"/>
              </a:rPr>
              <a:t>ak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30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5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-5" dirty="0">
                <a:latin typeface="Comic Sans MS"/>
                <a:cs typeface="Comic Sans MS"/>
              </a:rPr>
              <a:t>non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pp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z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20" dirty="0">
                <a:latin typeface="Comic Sans MS"/>
                <a:cs typeface="Comic Sans MS"/>
              </a:rPr>
              <a:t>i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2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d a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 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ic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if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bo</a:t>
            </a:r>
            <a:r>
              <a:rPr sz="1000" dirty="0">
                <a:latin typeface="Comic Sans MS"/>
                <a:cs typeface="Comic Sans MS"/>
              </a:rPr>
              <a:t>ut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our</a:t>
            </a:r>
            <a:r>
              <a:rPr sz="1000" spc="5" dirty="0">
                <a:latin typeface="Comic Sans MS"/>
                <a:cs typeface="Comic Sans MS"/>
              </a:rPr>
              <a:t> 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til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ten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288" y="7074407"/>
            <a:ext cx="7754111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13051" y="7932422"/>
            <a:ext cx="4003040" cy="1129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3370">
              <a:lnSpc>
                <a:spcPct val="130000"/>
              </a:lnSpc>
            </a:pP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Did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gr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up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hr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m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4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3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h?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Tu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up 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hird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cann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102" y="1386088"/>
            <a:ext cx="2400097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 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531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8242" y="1571318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81344" y="8351519"/>
            <a:ext cx="1103376" cy="1347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5776" y="2505455"/>
            <a:ext cx="2395728" cy="23957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2</cp:revision>
  <dcterms:created xsi:type="dcterms:W3CDTF">2015-10-05T15:07:53Z</dcterms:created>
  <dcterms:modified xsi:type="dcterms:W3CDTF">2015-10-05T19:49:14Z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