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772400" cy="100584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F7CC00"/>
    <a:srgbClr val="D3AF00"/>
    <a:srgbClr val="CCA903"/>
    <a:srgbClr val="C8473C"/>
    <a:srgbClr val="29B5ED"/>
    <a:srgbClr val="ADD9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14" y="3474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F2A64B1-8403-49DA-965C-2C185E50622F}" type="datetimeFigureOut">
              <a:rPr lang="en-US"/>
              <a:pPr/>
              <a:t>11/6/2015</a:t>
            </a:fld>
            <a:endParaRPr lang="en-US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DC76B01-3ACC-4939-A63F-87AF0FB913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97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B2BE7D6-4BB7-4313-83EA-9C25232BDD75}" type="datetimeFigureOut">
              <a:rPr lang="en-US"/>
              <a:pPr/>
              <a:t>11/6/2015</a:t>
            </a:fld>
            <a:endParaRPr lang="en-US"/>
          </a:p>
        </p:txBody>
      </p:sp>
      <p:sp>
        <p:nvSpPr>
          <p:cNvPr id="1638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3438" y="685800"/>
            <a:ext cx="26511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639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9CFA650-068C-44C8-8026-95867ACEB5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71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C1A33-5316-424F-B35F-178933DD5902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25B06-AF17-41CE-B523-A248D1711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1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313AD-6FD4-4166-ABB6-4EA3801E2281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3943D-1925-4415-9BAE-1725CA04A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5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AA207-83B2-48CF-BBF6-19CD57F0BF06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1CE1E-8C10-4853-BF89-ADCF55027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0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23147-930B-4F3F-BF78-451DF6BE77D3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8F0F1-6EF2-42A9-A071-C139989DB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0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7B3A1-5E5A-4F13-83E5-B091DCEF9CA2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4F10A-05C0-4B69-BBAA-5F3E15687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7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7EFAA-8902-4763-8121-07EF9346A226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011BA-B91A-473C-97D2-B314D3A26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71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B4088-FA02-45AA-B3E3-2C26AADC88E2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13BE6-F85E-4EF5-AB72-914B122F1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9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6C3E9-97CA-4F2D-A242-D13933B78C76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69098-92BF-4D01-949C-A569ECF27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1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C1D26-A5AB-4B46-866B-95BEBE9D81FB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DFD26-CB7A-4FEB-8CA6-E0DCBC33D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4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CD62B-A219-4BD9-9CEC-B22BE3885290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DFB02-EE56-4604-A648-7810BB22D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18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E2A6C-23A5-4C80-AC1A-BBD10F255030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6B822-2EB9-4843-BEE6-D16D21C38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8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8938" y="403225"/>
            <a:ext cx="69945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8938" y="2346325"/>
            <a:ext cx="6994525" cy="663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938" y="9323388"/>
            <a:ext cx="18129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24C7C9-77A5-4ADA-9F8D-D43FAF35591F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888" y="9323388"/>
            <a:ext cx="24606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538" y="9323388"/>
            <a:ext cx="18129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A162B4-9AFD-445B-9B57-601BD32CB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908175"/>
            <a:ext cx="77724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400" b="1" dirty="0">
                <a:solidFill>
                  <a:srgbClr val="595959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Fun Pizza Faces</a:t>
            </a: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233363" y="2459038"/>
            <a:ext cx="7056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>
                <a:solidFill>
                  <a:srgbClr val="29B5ED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 INGREDIENTS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2738" y="2827338"/>
            <a:ext cx="7062787" cy="15208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2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Pizza Crust, 6 inch- 1		1 garlic clove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Pizza sauce- ½ cup			Oregano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Onion- ¼ cup				Black Pepper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Mushrooms- ¼ cup			Grated Parmesan cheese- 1 </a:t>
            </a:r>
            <a:r>
              <a:rPr lang="en-US" sz="1200" dirty="0" err="1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tsp</a:t>
            </a:r>
            <a:endParaRPr lang="en-US" sz="1200" dirty="0">
              <a:solidFill>
                <a:srgbClr val="595959"/>
              </a:solidFill>
              <a:latin typeface="Comic Sans MS" pitchFamily="66" charset="0"/>
              <a:cs typeface="Droid Sans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2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Green bell pepper- ¼ cup		Part-skim mozzarella cheese- 4 </a:t>
            </a:r>
            <a:r>
              <a:rPr lang="en-US" sz="1200" dirty="0" err="1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Tbl</a:t>
            </a:r>
            <a:endParaRPr lang="en-US" sz="1200" dirty="0">
              <a:solidFill>
                <a:srgbClr val="595959"/>
              </a:solidFill>
              <a:latin typeface="Comic Sans MS" pitchFamily="66" charset="0"/>
              <a:cs typeface="Droid Sans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2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Broccoli- ¼ cup</a:t>
            </a:r>
          </a:p>
        </p:txBody>
      </p:sp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227013" y="4394200"/>
            <a:ext cx="70564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>
                <a:solidFill>
                  <a:srgbClr val="29B5ED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 PREPARATION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7013" y="4760913"/>
            <a:ext cx="7056437" cy="2301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cs typeface="Droid Sans" pitchFamily="34" charset="0"/>
              </a:rPr>
              <a:t>**</a:t>
            </a: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Chop onion, mushrooms, green pepper, broccoli, and 1 garlic clove and set aside. 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00FF00"/>
                </a:solidFill>
                <a:latin typeface="Comic Sans MS" pitchFamily="66" charset="0"/>
                <a:cs typeface="Droid Sans" pitchFamily="34" charset="0"/>
              </a:rPr>
              <a:t>*</a:t>
            </a: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Place pizza shell on cookie sheet or pizza pan.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00FF00"/>
                </a:solidFill>
                <a:latin typeface="Comic Sans MS" pitchFamily="66" charset="0"/>
                <a:cs typeface="Droid Sans" pitchFamily="34" charset="0"/>
              </a:rPr>
              <a:t>*</a:t>
            </a: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Top with pizza sauce.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00FF00"/>
                </a:solidFill>
                <a:latin typeface="Comic Sans MS" pitchFamily="66" charset="0"/>
                <a:cs typeface="Droid Sans" pitchFamily="34" charset="0"/>
              </a:rPr>
              <a:t>*</a:t>
            </a: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Distribute vegetables and garlic over sauce making ears, eyes, nose, and a </a:t>
            </a:r>
            <a:r>
              <a:rPr lang="en-US" sz="1400" dirty="0" smtClean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mouth</a:t>
            </a:r>
          </a:p>
          <a:p>
            <a:pPr>
              <a:lnSpc>
                <a:spcPct val="130000"/>
              </a:lnSpc>
            </a:pPr>
            <a:r>
              <a:rPr lang="en-US" sz="1400" dirty="0" smtClean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  to </a:t>
            </a: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form a face. Sprinkle with oregano and pepper. 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00FF00"/>
                </a:solidFill>
                <a:latin typeface="Comic Sans MS" pitchFamily="66" charset="0"/>
                <a:cs typeface="Droid Sans" pitchFamily="34" charset="0"/>
              </a:rPr>
              <a:t>*</a:t>
            </a: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Spread cheeses over top to make hair. 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cs typeface="Droid Sans" pitchFamily="34" charset="0"/>
              </a:rPr>
              <a:t>**</a:t>
            </a: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Bake in oven according to pizza shell directions or until cheese is melted and crust is golden brown.</a:t>
            </a:r>
          </a:p>
        </p:txBody>
      </p:sp>
      <p:pic>
        <p:nvPicPr>
          <p:cNvPr id="13319" name="Picture 8" descr="dinner_fac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62788"/>
            <a:ext cx="77724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668463" y="8021638"/>
            <a:ext cx="4264025" cy="12827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2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To make this pizza </a:t>
            </a:r>
            <a:r>
              <a:rPr lang="en-US" sz="1200" dirty="0" smtClean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healthier, choose </a:t>
            </a:r>
            <a:r>
              <a:rPr lang="en-US" sz="12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whole wheat pizza crust and serve with a dinner salad! If you want to </a:t>
            </a:r>
            <a:r>
              <a:rPr lang="en-US" sz="120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add </a:t>
            </a:r>
            <a:r>
              <a:rPr lang="en-US" sz="1200" smtClean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meat, </a:t>
            </a:r>
            <a:r>
              <a:rPr lang="en-US" sz="12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try boneless, skinless chicken breast and turkey pepperoni. 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Did you know that 94% of Americans eat pizza regularly?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9586913"/>
            <a:ext cx="7772400" cy="3023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7F7F7F"/>
                </a:solidFill>
                <a:latin typeface="Droid Sans"/>
                <a:cs typeface="Droid Sans"/>
              </a:rPr>
              <a:t>Copyright </a:t>
            </a:r>
            <a:r>
              <a:rPr lang="en-US" sz="1050">
                <a:solidFill>
                  <a:srgbClr val="7F7F7F"/>
                </a:solidFill>
                <a:latin typeface="Droid Sans"/>
                <a:cs typeface="Droid Sans"/>
              </a:rPr>
              <a:t>©</a:t>
            </a:r>
            <a:r>
              <a:rPr lang="en-US" sz="1050" smtClean="0">
                <a:solidFill>
                  <a:srgbClr val="7F7F7F"/>
                </a:solidFill>
                <a:latin typeface="Droid Sans"/>
                <a:cs typeface="Droid Sans"/>
              </a:rPr>
              <a:t>2015 </a:t>
            </a:r>
            <a:r>
              <a:rPr lang="en-US" sz="1050" dirty="0">
                <a:solidFill>
                  <a:srgbClr val="7F7F7F"/>
                </a:solidFill>
                <a:latin typeface="Droid Sans"/>
                <a:cs typeface="Droid Sans"/>
              </a:rPr>
              <a:t>Fit4Kidz.us |All Rights Reserved | www.fit4kidz.us</a:t>
            </a:r>
          </a:p>
        </p:txBody>
      </p:sp>
      <p:pic>
        <p:nvPicPr>
          <p:cNvPr id="13323" name="Picture 1035" descr="C:\Documents and Settings\Administrator\Desktop\Fit4Kidz Recipes &amp; templates\fit4kidz pics\broccoli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8050213"/>
            <a:ext cx="1423987" cy="1423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4" name="Text Box 1036"/>
          <p:cNvSpPr txBox="1">
            <a:spLocks noChangeArrowheads="1"/>
          </p:cNvSpPr>
          <p:nvPr/>
        </p:nvSpPr>
        <p:spPr bwMode="auto">
          <a:xfrm>
            <a:off x="403225" y="1343025"/>
            <a:ext cx="263366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>
                <a:latin typeface="Idolwild" pitchFamily="2" charset="0"/>
              </a:rPr>
              <a:t>Serving size for 1500 calorie/day diet</a:t>
            </a:r>
          </a:p>
          <a:p>
            <a:pPr>
              <a:spcBef>
                <a:spcPct val="50000"/>
              </a:spcBef>
            </a:pPr>
            <a:r>
              <a:rPr lang="en-US" sz="1000" dirty="0">
                <a:latin typeface="Idolwild" pitchFamily="2" charset="0"/>
              </a:rPr>
              <a:t>Calories in this meal: 515</a:t>
            </a:r>
          </a:p>
        </p:txBody>
      </p:sp>
      <p:sp>
        <p:nvSpPr>
          <p:cNvPr id="13325" name="Text Box 1037"/>
          <p:cNvSpPr txBox="1">
            <a:spLocks noChangeArrowheads="1"/>
          </p:cNvSpPr>
          <p:nvPr/>
        </p:nvSpPr>
        <p:spPr bwMode="auto">
          <a:xfrm>
            <a:off x="4722813" y="1571625"/>
            <a:ext cx="2736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Idolwild" pitchFamily="2" charset="0"/>
              </a:rPr>
              <a:t>Preparation Key: </a:t>
            </a:r>
            <a:r>
              <a:rPr lang="en-US" sz="1000">
                <a:solidFill>
                  <a:srgbClr val="00FF00"/>
                </a:solidFill>
                <a:latin typeface="Idolwild" pitchFamily="2" charset="0"/>
              </a:rPr>
              <a:t>*kids can help</a:t>
            </a:r>
            <a:r>
              <a:rPr lang="en-US" sz="1000">
                <a:latin typeface="Idolwild" pitchFamily="2" charset="0"/>
              </a:rPr>
              <a:t> </a:t>
            </a:r>
            <a:r>
              <a:rPr lang="en-US" sz="1000">
                <a:solidFill>
                  <a:srgbClr val="FF0000"/>
                </a:solidFill>
                <a:latin typeface="Idolwild" pitchFamily="2" charset="0"/>
              </a:rPr>
              <a:t>**parents</a:t>
            </a:r>
          </a:p>
        </p:txBody>
      </p:sp>
      <p:pic>
        <p:nvPicPr>
          <p:cNvPr id="13326" name="Picture 1038" descr="C:\Documents and Settings\Administrator\Desktop\Fit4Kidz Recipes &amp; templates\fit4kidz pics\fit4kidzappl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488" y="7913688"/>
            <a:ext cx="1498600" cy="183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7" name="Picture 1039" descr="C:\Documents and Settings\Administrator\My Documents\My Pictures\smileyfacepizzalarg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300" y="2644775"/>
            <a:ext cx="2054225" cy="164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185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Quinnipiac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Keser</dc:creator>
  <cp:lastModifiedBy>karen</cp:lastModifiedBy>
  <cp:revision>8</cp:revision>
  <cp:lastPrinted>2013-02-04T03:32:57Z</cp:lastPrinted>
  <dcterms:created xsi:type="dcterms:W3CDTF">2013-02-04T03:32:23Z</dcterms:created>
  <dcterms:modified xsi:type="dcterms:W3CDTF">2015-11-06T17:37:15Z</dcterms:modified>
</cp:coreProperties>
</file>