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46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F35AE-AF9A-437C-B44A-05DCCB1ACEA1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A9FCE-9CB8-4D96-97DF-3C08A590E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565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813" y="0"/>
            <a:ext cx="7756586" cy="1003467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hyperlink" Target="http://www.fit4kidz.u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63342" y="1985853"/>
            <a:ext cx="282892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Cheese</a:t>
            </a:r>
            <a:r>
              <a:rPr sz="2400" b="1" spc="-20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Steak</a:t>
            </a:r>
            <a:r>
              <a:rPr sz="2400" b="1" spc="-5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Wraps</a:t>
            </a:r>
            <a:endParaRPr sz="2400">
              <a:latin typeface="Idolwild"/>
              <a:cs typeface="Idolwi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343" y="2437046"/>
            <a:ext cx="2021839" cy="1327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20"/>
              </a:lnSpc>
            </a:pPr>
            <a:r>
              <a:rPr sz="2400" dirty="0">
                <a:solidFill>
                  <a:srgbClr val="29B5EC"/>
                </a:solidFill>
                <a:latin typeface="Idolwild"/>
                <a:cs typeface="Idolwild"/>
              </a:rPr>
              <a:t>I</a:t>
            </a: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NGREDIENTS</a:t>
            </a:r>
            <a:endParaRPr sz="1800">
              <a:latin typeface="Idolwild"/>
              <a:cs typeface="Idolwild"/>
            </a:endParaRPr>
          </a:p>
          <a:p>
            <a:pPr marL="100965">
              <a:lnSpc>
                <a:spcPts val="1260"/>
              </a:lnSpc>
            </a:pPr>
            <a:r>
              <a:rPr sz="1100" dirty="0">
                <a:latin typeface="Comic Sans MS"/>
                <a:cs typeface="Comic Sans MS"/>
              </a:rPr>
              <a:t>W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50" dirty="0">
                <a:latin typeface="Comic Sans MS"/>
                <a:cs typeface="Comic Sans MS"/>
              </a:rPr>
              <a:t> </a:t>
            </a:r>
            <a:r>
              <a:rPr sz="1100" spc="35" dirty="0">
                <a:latin typeface="Comic Sans MS"/>
                <a:cs typeface="Comic Sans MS"/>
              </a:rPr>
              <a:t>w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t</a:t>
            </a:r>
            <a:r>
              <a:rPr sz="1100" spc="-8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f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ur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10" dirty="0">
                <a:latin typeface="Comic Sans MS"/>
                <a:cs typeface="Comic Sans MS"/>
              </a:rPr>
              <a:t>l</a:t>
            </a:r>
            <a:r>
              <a:rPr sz="1100" spc="-1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a</a:t>
            </a:r>
            <a:r>
              <a:rPr sz="1100" spc="-6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- 1</a:t>
            </a:r>
            <a:endParaRPr sz="1100">
              <a:latin typeface="Comic Sans MS"/>
              <a:cs typeface="Comic Sans MS"/>
            </a:endParaRPr>
          </a:p>
          <a:p>
            <a:pPr marL="100965" marR="428625">
              <a:lnSpc>
                <a:spcPct val="100000"/>
              </a:lnSpc>
            </a:pPr>
            <a:r>
              <a:rPr sz="1100" spc="-5" dirty="0">
                <a:latin typeface="Comic Sans MS"/>
                <a:cs typeface="Comic Sans MS"/>
              </a:rPr>
              <a:t>Be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f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p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und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- 3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oz B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10" dirty="0">
                <a:latin typeface="Comic Sans MS"/>
                <a:cs typeface="Comic Sans MS"/>
              </a:rPr>
              <a:t>w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7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v</a:t>
            </a:r>
            <a:r>
              <a:rPr sz="1100" dirty="0">
                <a:latin typeface="Comic Sans MS"/>
                <a:cs typeface="Comic Sans MS"/>
              </a:rPr>
              <a:t>y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x</a:t>
            </a:r>
            <a:r>
              <a:rPr sz="1100" spc="1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½</a:t>
            </a:r>
            <a:r>
              <a:rPr sz="1100" spc="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oz </a:t>
            </a:r>
            <a:r>
              <a:rPr sz="1100" dirty="0">
                <a:latin typeface="Comic Sans MS"/>
                <a:cs typeface="Comic Sans MS"/>
              </a:rPr>
              <a:t>W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6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</a:t>
            </a:r>
            <a:r>
              <a:rPr sz="1100" spc="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1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oz</a:t>
            </a:r>
            <a:endParaRPr sz="1100">
              <a:latin typeface="Comic Sans MS"/>
              <a:cs typeface="Comic Sans MS"/>
            </a:endParaRPr>
          </a:p>
          <a:p>
            <a:pPr marL="100965" marR="534670">
              <a:lnSpc>
                <a:spcPct val="100000"/>
              </a:lnSpc>
            </a:pP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ee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onio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1 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ee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be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l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pp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½</a:t>
            </a:r>
            <a:endParaRPr sz="11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27198" y="2760463"/>
            <a:ext cx="1568450" cy="501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5244" marR="5080" indent="-43180">
              <a:lnSpc>
                <a:spcPct val="100000"/>
              </a:lnSpc>
            </a:pPr>
            <a:r>
              <a:rPr sz="1100" spc="-10" dirty="0">
                <a:latin typeface="Comic Sans MS"/>
                <a:cs typeface="Comic Sans MS"/>
              </a:rPr>
              <a:t>L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35" dirty="0">
                <a:latin typeface="Comic Sans MS"/>
                <a:cs typeface="Comic Sans MS"/>
              </a:rPr>
              <a:t>w</a:t>
            </a:r>
            <a:r>
              <a:rPr sz="1100" spc="-5" dirty="0">
                <a:latin typeface="Comic Sans MS"/>
                <a:cs typeface="Comic Sans MS"/>
              </a:rPr>
              <a:t>-</a:t>
            </a:r>
            <a:r>
              <a:rPr sz="1100" spc="-10" dirty="0">
                <a:latin typeface="Comic Sans MS"/>
                <a:cs typeface="Comic Sans MS"/>
              </a:rPr>
              <a:t>f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t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ch</a:t>
            </a:r>
            <a:r>
              <a:rPr sz="1100" spc="-10" dirty="0">
                <a:latin typeface="Comic Sans MS"/>
                <a:cs typeface="Comic Sans MS"/>
              </a:rPr>
              <a:t>ees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- 1</a:t>
            </a:r>
            <a:r>
              <a:rPr sz="1100" spc="-10" dirty="0">
                <a:latin typeface="Comic Sans MS"/>
                <a:cs typeface="Comic Sans MS"/>
              </a:rPr>
              <a:t> s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10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e W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50" dirty="0">
                <a:latin typeface="Comic Sans MS"/>
                <a:cs typeface="Comic Sans MS"/>
              </a:rPr>
              <a:t> </a:t>
            </a:r>
            <a:r>
              <a:rPr sz="1100" spc="35" dirty="0">
                <a:latin typeface="Comic Sans MS"/>
                <a:cs typeface="Comic Sans MS"/>
              </a:rPr>
              <a:t>w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t</a:t>
            </a:r>
            <a:r>
              <a:rPr sz="1100" spc="-85" dirty="0">
                <a:latin typeface="Comic Sans MS"/>
                <a:cs typeface="Comic Sans MS"/>
              </a:rPr>
              <a:t> 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l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- 1 </a:t>
            </a:r>
            <a:r>
              <a:rPr sz="1100" spc="-5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k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m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10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k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- 1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½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up</a:t>
            </a:r>
            <a:endParaRPr sz="11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5815" y="4472728"/>
            <a:ext cx="7185659" cy="159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20">
              <a:lnSpc>
                <a:spcPct val="100000"/>
              </a:lnSpc>
            </a:pP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PREPARATION</a:t>
            </a:r>
            <a:endParaRPr sz="1800">
              <a:latin typeface="Idolwild"/>
              <a:cs typeface="Idolwild"/>
            </a:endParaRPr>
          </a:p>
          <a:p>
            <a:pPr marL="12700" marR="3293110">
              <a:lnSpc>
                <a:spcPct val="129400"/>
              </a:lnSpc>
              <a:spcBef>
                <a:spcPts val="250"/>
              </a:spcBef>
            </a:pPr>
            <a:r>
              <a:rPr sz="1100" dirty="0">
                <a:latin typeface="Comic Sans MS"/>
                <a:cs typeface="Comic Sans MS"/>
              </a:rPr>
              <a:t>P</a:t>
            </a:r>
            <a:r>
              <a:rPr sz="1100" spc="5" dirty="0">
                <a:latin typeface="Comic Sans MS"/>
                <a:cs typeface="Comic Sans MS"/>
              </a:rPr>
              <a:t>lac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5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10" dirty="0">
                <a:latin typeface="Comic Sans MS"/>
                <a:cs typeface="Comic Sans MS"/>
              </a:rPr>
              <a:t>c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bee</a:t>
            </a:r>
            <a:r>
              <a:rPr sz="1100" dirty="0">
                <a:latin typeface="Comic Sans MS"/>
                <a:cs typeface="Comic Sans MS"/>
              </a:rPr>
              <a:t>f</a:t>
            </a:r>
            <a:r>
              <a:rPr sz="1100" spc="-5" dirty="0">
                <a:latin typeface="Comic Sans MS"/>
                <a:cs typeface="Comic Sans MS"/>
              </a:rPr>
              <a:t> i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1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th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tt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m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f</a:t>
            </a:r>
            <a:r>
              <a:rPr sz="1100" spc="-5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ct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c</a:t>
            </a:r>
            <a:r>
              <a:rPr sz="1100" spc="-5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w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spc="-5" dirty="0">
                <a:latin typeface="Comic Sans MS"/>
                <a:cs typeface="Comic Sans MS"/>
              </a:rPr>
              <a:t>oo</a:t>
            </a:r>
            <a:r>
              <a:rPr sz="1100" dirty="0">
                <a:latin typeface="Comic Sans MS"/>
                <a:cs typeface="Comic Sans MS"/>
              </a:rPr>
              <a:t>k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dirty="0">
                <a:latin typeface="Comic Sans MS"/>
                <a:cs typeface="Comic Sans MS"/>
              </a:rPr>
              <a:t>. </a:t>
            </a:r>
            <a:r>
              <a:rPr sz="1100" spc="-15" dirty="0">
                <a:latin typeface="Comic Sans MS"/>
                <a:cs typeface="Comic Sans MS"/>
              </a:rPr>
              <a:t>M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x</a:t>
            </a:r>
            <a:r>
              <a:rPr sz="1100" spc="5" dirty="0">
                <a:latin typeface="Comic Sans MS"/>
                <a:cs typeface="Comic Sans MS"/>
              </a:rPr>
              <a:t> t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ge</a:t>
            </a:r>
            <a:r>
              <a:rPr sz="1100" spc="5" dirty="0">
                <a:latin typeface="Comic Sans MS"/>
                <a:cs typeface="Comic Sans MS"/>
              </a:rPr>
              <a:t>th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v</a:t>
            </a:r>
            <a:r>
              <a:rPr sz="1100" dirty="0">
                <a:latin typeface="Comic Sans MS"/>
                <a:cs typeface="Comic Sans MS"/>
              </a:rPr>
              <a:t>y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x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35" dirty="0">
                <a:latin typeface="Comic Sans MS"/>
                <a:cs typeface="Comic Sans MS"/>
              </a:rPr>
              <a:t>w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-5" dirty="0">
                <a:latin typeface="Comic Sans MS"/>
                <a:cs typeface="Comic Sans MS"/>
              </a:rPr>
              <a:t>r</a:t>
            </a:r>
            <a:r>
              <a:rPr sz="1100" dirty="0">
                <a:latin typeface="Comic Sans MS"/>
                <a:cs typeface="Comic Sans MS"/>
              </a:rPr>
              <a:t>,</a:t>
            </a:r>
            <a:r>
              <a:rPr sz="1100" spc="-9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ur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ve</a:t>
            </a:r>
            <a:r>
              <a:rPr sz="1100" dirty="0">
                <a:latin typeface="Comic Sans MS"/>
                <a:cs typeface="Comic Sans MS"/>
              </a:rPr>
              <a:t>r </a:t>
            </a:r>
            <a:r>
              <a:rPr sz="1100" spc="5" dirty="0">
                <a:latin typeface="Comic Sans MS"/>
                <a:cs typeface="Comic Sans MS"/>
              </a:rPr>
              <a:t>th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5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k. </a:t>
            </a:r>
            <a:r>
              <a:rPr sz="1100" spc="-2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d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ee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onion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5" dirty="0">
                <a:latin typeface="Comic Sans MS"/>
                <a:cs typeface="Comic Sans MS"/>
              </a:rPr>
              <a:t> 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be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l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pp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spc="-5" dirty="0">
                <a:latin typeface="Comic Sans MS"/>
                <a:cs typeface="Comic Sans MS"/>
              </a:rPr>
              <a:t>oo</a:t>
            </a:r>
            <a:r>
              <a:rPr sz="1100" dirty="0">
                <a:latin typeface="Comic Sans MS"/>
                <a:cs typeface="Comic Sans MS"/>
              </a:rPr>
              <a:t>k</a:t>
            </a:r>
            <a:r>
              <a:rPr sz="1100" spc="-1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n 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w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se</a:t>
            </a:r>
            <a:r>
              <a:rPr sz="1100" spc="5" dirty="0">
                <a:latin typeface="Comic Sans MS"/>
                <a:cs typeface="Comic Sans MS"/>
              </a:rPr>
              <a:t>tt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dirty="0">
                <a:latin typeface="Comic Sans MS"/>
                <a:cs typeface="Comic Sans MS"/>
              </a:rPr>
              <a:t>g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f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r 6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o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8 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,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r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un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l</a:t>
            </a:r>
            <a:r>
              <a:rPr sz="1100" spc="-3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bee</a:t>
            </a:r>
            <a:r>
              <a:rPr sz="1100" dirty="0">
                <a:latin typeface="Comic Sans MS"/>
                <a:cs typeface="Comic Sans MS"/>
              </a:rPr>
              <a:t>f</a:t>
            </a:r>
            <a:r>
              <a:rPr sz="1100" spc="-5" dirty="0">
                <a:latin typeface="Comic Sans MS"/>
                <a:cs typeface="Comic Sans MS"/>
              </a:rPr>
              <a:t> i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-5" dirty="0">
                <a:latin typeface="Comic Sans MS"/>
                <a:cs typeface="Comic Sans MS"/>
              </a:rPr>
              <a:t>nd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100" spc="-5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10" dirty="0">
                <a:latin typeface="Comic Sans MS"/>
                <a:cs typeface="Comic Sans MS"/>
              </a:rPr>
              <a:t>oo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m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at</a:t>
            </a:r>
            <a:r>
              <a:rPr sz="1100" dirty="0">
                <a:latin typeface="Comic Sans MS"/>
                <a:cs typeface="Comic Sans MS"/>
              </a:rPr>
              <a:t>,</a:t>
            </a:r>
            <a:r>
              <a:rPr sz="1100" spc="-6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o</a:t>
            </a:r>
            <a:r>
              <a:rPr sz="1100" spc="-5" dirty="0">
                <a:latin typeface="Comic Sans MS"/>
                <a:cs typeface="Comic Sans MS"/>
              </a:rPr>
              <a:t>ni</a:t>
            </a:r>
            <a:r>
              <a:rPr sz="1100" spc="-10" dirty="0">
                <a:latin typeface="Comic Sans MS"/>
                <a:cs typeface="Comic Sans MS"/>
              </a:rPr>
              <a:t>o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spc="-15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,</a:t>
            </a:r>
            <a:r>
              <a:rPr sz="1100" spc="-1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pp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8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o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30" dirty="0">
                <a:latin typeface="Comic Sans MS"/>
                <a:cs typeface="Comic Sans MS"/>
              </a:rPr>
              <a:t>w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spc="-10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75" dirty="0">
                <a:latin typeface="Comic Sans MS"/>
                <a:cs typeface="Comic Sans MS"/>
              </a:rPr>
              <a:t> </a:t>
            </a:r>
            <a:r>
              <a:rPr sz="1100" spc="30" dirty="0">
                <a:latin typeface="Comic Sans MS"/>
                <a:cs typeface="Comic Sans MS"/>
              </a:rPr>
              <a:t>w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t</a:t>
            </a:r>
            <a:r>
              <a:rPr sz="1100" spc="-85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f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10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ur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o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10" dirty="0">
                <a:latin typeface="Comic Sans MS"/>
                <a:cs typeface="Comic Sans MS"/>
              </a:rPr>
              <a:t>l</a:t>
            </a:r>
            <a:r>
              <a:rPr sz="1100" spc="-20" dirty="0">
                <a:latin typeface="Comic Sans MS"/>
                <a:cs typeface="Comic Sans MS"/>
              </a:rPr>
              <a:t>l</a:t>
            </a:r>
            <a:r>
              <a:rPr sz="1100" spc="5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,</a:t>
            </a:r>
            <a:r>
              <a:rPr sz="1100" spc="-8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p</a:t>
            </a:r>
            <a:r>
              <a:rPr sz="1100" spc="-35" dirty="0">
                <a:latin typeface="Comic Sans MS"/>
                <a:cs typeface="Comic Sans MS"/>
              </a:rPr>
              <a:t> </a:t>
            </a:r>
            <a:r>
              <a:rPr sz="1100" spc="30" dirty="0">
                <a:latin typeface="Comic Sans MS"/>
                <a:cs typeface="Comic Sans MS"/>
              </a:rPr>
              <a:t>w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h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10" dirty="0">
                <a:latin typeface="Comic Sans MS"/>
                <a:cs typeface="Comic Sans MS"/>
              </a:rPr>
              <a:t>o</a:t>
            </a:r>
            <a:r>
              <a:rPr sz="1100" spc="35" dirty="0">
                <a:latin typeface="Comic Sans MS"/>
                <a:cs typeface="Comic Sans MS"/>
              </a:rPr>
              <a:t>w</a:t>
            </a:r>
            <a:r>
              <a:rPr sz="1100" spc="-10" dirty="0">
                <a:latin typeface="Comic Sans MS"/>
                <a:cs typeface="Comic Sans MS"/>
              </a:rPr>
              <a:t>-f</a:t>
            </a:r>
            <a:r>
              <a:rPr sz="1100" spc="5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t</a:t>
            </a:r>
            <a:r>
              <a:rPr sz="1100" spc="-8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ch</a:t>
            </a:r>
            <a:r>
              <a:rPr sz="1100" spc="-10" dirty="0">
                <a:latin typeface="Comic Sans MS"/>
                <a:cs typeface="Comic Sans MS"/>
              </a:rPr>
              <a:t>ee</a:t>
            </a:r>
            <a:r>
              <a:rPr sz="1100" spc="-15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befo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ll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dirty="0">
                <a:latin typeface="Comic Sans MS"/>
                <a:cs typeface="Comic Sans MS"/>
              </a:rPr>
              <a:t>g</a:t>
            </a:r>
            <a:r>
              <a:rPr sz="1100" spc="-5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it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10" dirty="0">
                <a:latin typeface="Comic Sans MS"/>
                <a:cs typeface="Comic Sans MS"/>
              </a:rPr>
              <a:t>p</a:t>
            </a:r>
            <a:r>
              <a:rPr sz="1100" dirty="0">
                <a:latin typeface="Comic Sans MS"/>
                <a:cs typeface="Comic Sans MS"/>
              </a:rPr>
              <a:t>.</a:t>
            </a:r>
            <a:endParaRPr sz="1100">
              <a:latin typeface="Comic Sans MS"/>
              <a:cs typeface="Comic Sans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6510528"/>
            <a:ext cx="7772400" cy="740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922526" y="7620002"/>
            <a:ext cx="4053840" cy="1605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0650">
              <a:lnSpc>
                <a:spcPct val="130100"/>
              </a:lnSpc>
            </a:pP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Ch</a:t>
            </a:r>
            <a:r>
              <a:rPr sz="1200" spc="-25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es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3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ks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ri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ina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Phi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la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lp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r>
              <a:rPr sz="1200" spc="-4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sz="1200" spc="-25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nn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yl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an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a!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’s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rd</a:t>
            </a:r>
            <a:r>
              <a:rPr sz="1200" spc="-3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f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eeses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k</a:t>
            </a:r>
            <a:r>
              <a:rPr sz="1200" spc="4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he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ri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al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s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om</a:t>
            </a:r>
            <a:r>
              <a:rPr sz="1200" spc="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Phi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ll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y.</a:t>
            </a:r>
            <a:endParaRPr sz="1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30100"/>
              </a:lnSpc>
            </a:pP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Th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cr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r>
              <a:rPr sz="1200" spc="5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ri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ci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ut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so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me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spc="3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ri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20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-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c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eeses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ks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!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81632" y="9669470"/>
            <a:ext cx="4007485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C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p</a:t>
            </a:r>
            <a:r>
              <a:rPr sz="1050" spc="-30" dirty="0">
                <a:solidFill>
                  <a:srgbClr val="7E7E7E"/>
                </a:solidFill>
                <a:latin typeface="Arial"/>
                <a:cs typeface="Arial"/>
              </a:rPr>
              <a:t>y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©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201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5</a:t>
            </a:r>
            <a:r>
              <a:rPr sz="1050" spc="3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F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4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K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.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u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A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ll Ri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spc="20" dirty="0">
                <a:solidFill>
                  <a:srgbClr val="7E7E7E"/>
                </a:solidFill>
                <a:latin typeface="Arial"/>
                <a:cs typeface="Arial"/>
              </a:rPr>
              <a:t>v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ww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w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.f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4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ki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d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.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u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s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2638" y="1322830"/>
            <a:ext cx="234456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Idolwild"/>
                <a:cs typeface="Idolwild"/>
              </a:rPr>
              <a:t>Serving</a:t>
            </a:r>
            <a:r>
              <a:rPr sz="1000" spc="-40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Size</a:t>
            </a:r>
            <a:r>
              <a:rPr sz="1000" spc="-3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for</a:t>
            </a:r>
            <a:r>
              <a:rPr sz="1000" spc="-2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1500</a:t>
            </a:r>
            <a:r>
              <a:rPr sz="1000" spc="-35" dirty="0">
                <a:latin typeface="Idolwild"/>
                <a:cs typeface="Idolwild"/>
              </a:rPr>
              <a:t> </a:t>
            </a:r>
            <a:r>
              <a:rPr sz="1000" dirty="0" smtClean="0">
                <a:latin typeface="Idolwild"/>
                <a:cs typeface="Idolwild"/>
              </a:rPr>
              <a:t>calories/day</a:t>
            </a:r>
            <a:r>
              <a:rPr lang="en-US" sz="1000" dirty="0" smtClean="0">
                <a:latin typeface="Idolwild"/>
                <a:cs typeface="Idolwild"/>
              </a:rPr>
              <a:t> Plan </a:t>
            </a:r>
            <a:endParaRPr sz="1000" dirty="0">
              <a:latin typeface="Idolwild"/>
              <a:cs typeface="Idolwi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2638" y="1549614"/>
            <a:ext cx="21139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mtClean="0">
                <a:latin typeface="Idolwild"/>
                <a:cs typeface="Idolwild"/>
              </a:rPr>
              <a:t>Total</a:t>
            </a:r>
            <a:r>
              <a:rPr sz="1000" spc="-30" smtClean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Calories</a:t>
            </a:r>
            <a:r>
              <a:rPr sz="1000" spc="-4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in</a:t>
            </a:r>
            <a:r>
              <a:rPr sz="1000" spc="-15" dirty="0">
                <a:latin typeface="Idolwild"/>
                <a:cs typeface="Idolwild"/>
              </a:rPr>
              <a:t> </a:t>
            </a:r>
            <a:r>
              <a:rPr sz="1000">
                <a:latin typeface="Idolwild"/>
                <a:cs typeface="Idolwild"/>
              </a:rPr>
              <a:t>this</a:t>
            </a:r>
            <a:r>
              <a:rPr sz="1000" spc="-20">
                <a:latin typeface="Idolwild"/>
                <a:cs typeface="Idolwild"/>
              </a:rPr>
              <a:t> </a:t>
            </a:r>
            <a:r>
              <a:rPr sz="1000" smtClean="0">
                <a:latin typeface="Idolwild"/>
                <a:cs typeface="Idolwild"/>
              </a:rPr>
              <a:t>Meal</a:t>
            </a:r>
            <a:r>
              <a:rPr lang="en-US" sz="1000" smtClean="0">
                <a:latin typeface="Idolwild"/>
                <a:cs typeface="Idolwild"/>
              </a:rPr>
              <a:t>:</a:t>
            </a:r>
            <a:r>
              <a:rPr sz="1000" spc="-15" smtClean="0">
                <a:latin typeface="Idolwild"/>
                <a:cs typeface="Idolwild"/>
              </a:rPr>
              <a:t> </a:t>
            </a:r>
            <a:r>
              <a:rPr sz="1000" spc="-5" dirty="0">
                <a:latin typeface="Idolwild"/>
                <a:cs typeface="Idolwild"/>
              </a:rPr>
              <a:t>518</a:t>
            </a:r>
            <a:endParaRPr sz="1000" dirty="0">
              <a:latin typeface="Idolwild"/>
              <a:cs typeface="Idolwi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00700" y="1584856"/>
            <a:ext cx="19215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Idolwild"/>
                <a:cs typeface="Idolwild"/>
              </a:rPr>
              <a:t>Preparation</a:t>
            </a:r>
            <a:r>
              <a:rPr sz="1000" spc="-6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Key:</a:t>
            </a:r>
            <a:r>
              <a:rPr sz="1000" spc="-20" dirty="0">
                <a:latin typeface="Idolwild"/>
                <a:cs typeface="Idolwild"/>
              </a:rPr>
              <a:t> </a:t>
            </a:r>
            <a:r>
              <a:rPr sz="1000" dirty="0">
                <a:solidFill>
                  <a:srgbClr val="00FF00"/>
                </a:solidFill>
                <a:latin typeface="Idolwild"/>
                <a:cs typeface="Idolwild"/>
              </a:rPr>
              <a:t>*Kids</a:t>
            </a:r>
            <a:r>
              <a:rPr sz="1000" spc="-20" dirty="0">
                <a:solidFill>
                  <a:srgbClr val="00FF00"/>
                </a:solidFill>
                <a:latin typeface="Idolwild"/>
                <a:cs typeface="Idolwild"/>
              </a:rPr>
              <a:t> </a:t>
            </a:r>
            <a:r>
              <a:rPr sz="1000" dirty="0">
                <a:solidFill>
                  <a:srgbClr val="FF0000"/>
                </a:solidFill>
                <a:latin typeface="Idolwild"/>
                <a:cs typeface="Idolwild"/>
              </a:rPr>
              <a:t>**Parents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300215" y="7702295"/>
            <a:ext cx="1283208" cy="15605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37160" y="7571231"/>
            <a:ext cx="1706880" cy="17068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773167" y="2993135"/>
            <a:ext cx="2511551" cy="16550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E7E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200</Words>
  <Application>Microsoft Office PowerPoint</Application>
  <PresentationFormat>Custom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1</cp:revision>
  <dcterms:created xsi:type="dcterms:W3CDTF">2015-10-05T14:59:36Z</dcterms:created>
  <dcterms:modified xsi:type="dcterms:W3CDTF">2015-10-05T19:52:44Z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2015-02-23T00:00:00Z</vt:filetime>
  </property>
  <property fmtid="{D5CDD505-2E9C-101B-9397-08002B2CF9AE}" pid="3" name="LastSaved">
    <vt:filetime>2015-10-05T00:00:00Z</vt:filetime>
  </property>
</Properties>
</file>