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7772400" cy="100584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0000"/>
    <a:srgbClr val="33CC33"/>
    <a:srgbClr val="F7CC00"/>
    <a:srgbClr val="D3AF00"/>
    <a:srgbClr val="CCA903"/>
    <a:srgbClr val="C8473C"/>
    <a:srgbClr val="29B5ED"/>
    <a:srgbClr val="ADD9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96117" autoAdjust="0"/>
  </p:normalViewPr>
  <p:slideViewPr>
    <p:cSldViewPr snapToGrid="0" snapToObjects="1">
      <p:cViewPr>
        <p:scale>
          <a:sx n="120" d="100"/>
          <a:sy n="120" d="100"/>
        </p:scale>
        <p:origin x="-828" y="180"/>
      </p:cViewPr>
      <p:guideLst>
        <p:guide orient="horz" pos="3168"/>
        <p:guide pos="24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3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6D408F97-9E28-4092-B414-56472B16AAF1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434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434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56A26CD-3A85-4EC9-8243-A92C56B28C3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641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3AA7094-9A7A-450E-AAB1-BFE3F93944E4}" type="datetimeFigureOut">
              <a:rPr lang="en-US"/>
              <a:pPr/>
              <a:t>11/6/2015</a:t>
            </a:fld>
            <a:endParaRPr lang="en-US"/>
          </a:p>
        </p:txBody>
      </p:sp>
      <p:sp>
        <p:nvSpPr>
          <p:cNvPr id="1638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03438" y="685800"/>
            <a:ext cx="265112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39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639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8E5C8D73-A518-4508-A318-6DBC5F911F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67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4"/>
            <a:ext cx="6606540" cy="21560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6AEB6-F4FF-4E74-94F6-38EA0761E593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955AC-8C4D-4AF5-944C-F655C26CAD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751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B92A-5D68-475F-A06E-0CC8424C3C1D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E71C1-46F6-4EE5-80CA-BC3C1373C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91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3"/>
            <a:ext cx="1748790" cy="8582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3"/>
            <a:ext cx="5116830" cy="8582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9EA21-A29F-4CFA-B085-7CFFBED2856D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1CE07-A124-44EC-ABBC-4D71517AA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68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53756-2BCD-454E-8059-7D6B42DAA3DE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F9709C-82DC-4C90-BBB8-EEAF960F7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6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4E06A-3C9C-4B6C-8BAC-2A4BCEC9D470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AD46D-7C20-4CF9-8740-B46942B27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957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1"/>
            <a:ext cx="3432810" cy="663807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D3333-A09C-4F22-BA6B-1399984BCD71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44108-D787-408F-8A74-A8E0F29537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279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9" cy="93831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9" cy="57952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AB47FB-B764-48B8-A28F-F5E73577FFB2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2175C-0955-45A3-B922-BF6FFCCAAA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7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07BA0-CCDF-4A62-8FBC-6F99A76AD4FB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7D943-6092-43CA-9920-2E9D35EADC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701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90001-9C39-418D-B99E-3B7B33FECA9F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9F5D7-DBAA-45ED-95F7-0E45FEBF43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5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" y="400473"/>
            <a:ext cx="2557066" cy="170434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2" y="400474"/>
            <a:ext cx="4344988" cy="858456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0" y="2104814"/>
            <a:ext cx="2557066" cy="68802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9C675-95F9-4275-8441-0031984DE5A7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45CB-4322-49F7-B5EA-44A24BACB8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2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0"/>
            <a:ext cx="4663440" cy="83121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7"/>
            <a:ext cx="4663440" cy="603504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6"/>
            <a:ext cx="4663440" cy="11804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42E12-0890-4460-8E4F-DFF3BBCD1A0A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9BF40-7772-4A5C-86C7-CD87B9535D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31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88938" y="403225"/>
            <a:ext cx="699452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8938" y="2346325"/>
            <a:ext cx="6994525" cy="663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9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070AE5-B1F6-4758-96BD-1C1D278A2818}" type="datetimeFigureOut">
              <a:rPr lang="en-US"/>
              <a:pPr>
                <a:defRPr/>
              </a:pPr>
              <a:t>11/6/2015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888" y="9323388"/>
            <a:ext cx="24606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538" y="9323388"/>
            <a:ext cx="1812925" cy="53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FC9DA-AAB0-494F-9103-B4A47E611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1908175"/>
            <a:ext cx="77724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tabLst>
                <a:tab pos="6230938" algn="l"/>
              </a:tabLs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sz="2400" b="1">
                <a:solidFill>
                  <a:srgbClr val="595959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Beefy Mac n’ Cheese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27013" y="2459038"/>
            <a:ext cx="70564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 INGREDIENTS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6388" y="2827338"/>
            <a:ext cx="4148137" cy="1481137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Lean ground round beef- 3 ¼ </a:t>
            </a:r>
            <a:r>
              <a:rPr lang="en-US" sz="10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oz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	</a:t>
            </a:r>
            <a:r>
              <a:rPr lang="en-US" sz="10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Oregano- 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1 </a:t>
            </a:r>
            <a:r>
              <a:rPr lang="en-US" sz="1000" dirty="0" err="1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endParaRPr lang="en-US" sz="1000" dirty="0" smtClean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0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Macaroni- 1/3 cup			Basil- 1 </a:t>
            </a:r>
            <a:r>
              <a:rPr lang="en-US" sz="1000" dirty="0" err="1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endParaRPr lang="en-US" sz="1000" dirty="0" smtClean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0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Spring 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onion- 1				Vegetable cooking spray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Green bell pepper- ¼ 			Yellow squash- ½ cup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Celery- 1				Dinner salad, w/ dressing- 1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Stewed Italian Tomatoes- ½ cup  	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Grated Parmesan cheese- 1 </a:t>
            </a:r>
            <a:r>
              <a:rPr lang="en-US" sz="10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	</a:t>
            </a:r>
          </a:p>
        </p:txBody>
      </p:sp>
      <p:sp>
        <p:nvSpPr>
          <p:cNvPr id="13317" name="TextBox 6"/>
          <p:cNvSpPr txBox="1">
            <a:spLocks noChangeArrowheads="1"/>
          </p:cNvSpPr>
          <p:nvPr/>
        </p:nvSpPr>
        <p:spPr bwMode="auto">
          <a:xfrm>
            <a:off x="227013" y="4373563"/>
            <a:ext cx="19446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>
                <a:solidFill>
                  <a:srgbClr val="29B5ED"/>
                </a:solidFill>
                <a:latin typeface="Idolwild" pitchFamily="2" charset="0"/>
                <a:ea typeface="Idolwild" pitchFamily="2" charset="0"/>
                <a:cs typeface="Idolwild" pitchFamily="2" charset="0"/>
              </a:rPr>
              <a:t>PREPARATION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3363" y="4740275"/>
            <a:ext cx="7056437" cy="1492716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Cook macaroni according to package instructions.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FF0000"/>
                </a:solidFill>
                <a:latin typeface="Comic Sans MS" pitchFamily="66" charset="0"/>
                <a:cs typeface="Droid Sans" pitchFamily="34" charset="0"/>
              </a:rPr>
              <a:t>**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Spray medium sized, non-stick skillet with vegetable cooking spray. Over medium heat, sauté onion, green pepper, and celery until tender-crisp.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Add ground beef and cook until meat is browned, stirring occasionally. Drain meat.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Add tomatoes, </a:t>
            </a:r>
            <a:r>
              <a:rPr lang="en-US" sz="10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undrained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, and cut into bite sized pieces, ¼ </a:t>
            </a:r>
            <a:r>
              <a:rPr lang="en-US" sz="10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oregano, ¼ </a:t>
            </a:r>
            <a:r>
              <a:rPr lang="en-US" sz="1000" dirty="0" err="1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tsp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 basil, and parmesan cheese. Mix well. </a:t>
            </a:r>
          </a:p>
          <a:p>
            <a:pPr>
              <a:lnSpc>
                <a:spcPct val="130000"/>
              </a:lnSpc>
            </a:pPr>
            <a:r>
              <a:rPr lang="en-US" sz="1000" dirty="0">
                <a:solidFill>
                  <a:srgbClr val="33CC33"/>
                </a:solidFill>
                <a:latin typeface="Comic Sans MS" pitchFamily="66" charset="0"/>
                <a:cs typeface="Droid Sans" pitchFamily="34" charset="0"/>
              </a:rPr>
              <a:t>*</a:t>
            </a:r>
            <a:r>
              <a:rPr lang="en-US" sz="10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Finally, add cooked macaroni, mix well, and heat thoroughly before serving. </a:t>
            </a:r>
            <a:endParaRPr lang="en-US" sz="1000" dirty="0" smtClean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  <a:p>
            <a:pPr>
              <a:lnSpc>
                <a:spcPct val="130000"/>
              </a:lnSpc>
            </a:pPr>
            <a:r>
              <a:rPr lang="en-US" sz="1000" dirty="0" smtClean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Serve with yellow squash and dinner salad.</a:t>
            </a:r>
            <a:endParaRPr lang="en-US" sz="1000" dirty="0">
              <a:solidFill>
                <a:srgbClr val="595959"/>
              </a:solidFill>
              <a:latin typeface="Comic Sans MS" pitchFamily="66" charset="0"/>
              <a:cs typeface="Droid Sans" pitchFamily="34" charset="0"/>
            </a:endParaRPr>
          </a:p>
        </p:txBody>
      </p:sp>
      <p:pic>
        <p:nvPicPr>
          <p:cNvPr id="13319" name="Picture 8" descr="dinner_fact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3613"/>
            <a:ext cx="77724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3225" y="8164513"/>
            <a:ext cx="4926013" cy="105259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30000"/>
              </a:lnSpc>
            </a:pPr>
            <a:r>
              <a:rPr lang="en-US" sz="1200" dirty="0">
                <a:solidFill>
                  <a:srgbClr val="595959"/>
                </a:solidFill>
                <a:latin typeface="Comic Sans MS" pitchFamily="66" charset="0"/>
                <a:cs typeface="Droid Sans" pitchFamily="34" charset="0"/>
              </a:rPr>
              <a:t>This meal provides a lot variety! Choosing lean ground beef is a great way to get your protein and iron while staying low in fat. This meal also has loads of vegetables and when cooked into dishes can be much tastier!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9586913"/>
            <a:ext cx="7772400" cy="3023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Copyright </a:t>
            </a:r>
            <a:r>
              <a:rPr lang="en-US" sz="1050">
                <a:solidFill>
                  <a:srgbClr val="7F7F7F"/>
                </a:solidFill>
                <a:latin typeface="Droid Sans"/>
                <a:cs typeface="Droid Sans"/>
              </a:rPr>
              <a:t>©</a:t>
            </a:r>
            <a:r>
              <a:rPr lang="en-US" sz="1050" smtClean="0">
                <a:solidFill>
                  <a:srgbClr val="7F7F7F"/>
                </a:solidFill>
                <a:latin typeface="Droid Sans"/>
                <a:cs typeface="Droid Sans"/>
              </a:rPr>
              <a:t>2015 </a:t>
            </a:r>
            <a:r>
              <a:rPr lang="en-US" sz="1050" dirty="0">
                <a:solidFill>
                  <a:srgbClr val="7F7F7F"/>
                </a:solidFill>
                <a:latin typeface="Droid Sans"/>
                <a:cs typeface="Droid Sans"/>
              </a:rPr>
              <a:t>Fit4Kidz.us |All Rights Reserved | www.fit4kidz.us</a:t>
            </a:r>
          </a:p>
        </p:txBody>
      </p:sp>
      <p:pic>
        <p:nvPicPr>
          <p:cNvPr id="13323" name="Picture 1035" descr="C:\Documents and Settings\Administrator\My Documents\My Pictures\cartoon cow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9238" y="5903913"/>
            <a:ext cx="1843087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324" name="Text Box 1036"/>
          <p:cNvSpPr txBox="1">
            <a:spLocks noChangeArrowheads="1"/>
          </p:cNvSpPr>
          <p:nvPr/>
        </p:nvSpPr>
        <p:spPr bwMode="auto">
          <a:xfrm>
            <a:off x="403225" y="1303338"/>
            <a:ext cx="25781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Serving Size for 1500 calorie/day diet</a:t>
            </a:r>
          </a:p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Calories in meal: 524</a:t>
            </a:r>
          </a:p>
        </p:txBody>
      </p:sp>
      <p:sp>
        <p:nvSpPr>
          <p:cNvPr id="13325" name="Text Box 1037"/>
          <p:cNvSpPr txBox="1">
            <a:spLocks noChangeArrowheads="1"/>
          </p:cNvSpPr>
          <p:nvPr/>
        </p:nvSpPr>
        <p:spPr bwMode="auto">
          <a:xfrm>
            <a:off x="4738688" y="1531938"/>
            <a:ext cx="27209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>
                <a:latin typeface="Idolwild" pitchFamily="2" charset="0"/>
              </a:rPr>
              <a:t>Preparation Key: </a:t>
            </a:r>
            <a:r>
              <a:rPr lang="en-US" sz="1000">
                <a:solidFill>
                  <a:srgbClr val="33CC33"/>
                </a:solidFill>
                <a:latin typeface="Idolwild" pitchFamily="2" charset="0"/>
              </a:rPr>
              <a:t>*kids can help</a:t>
            </a:r>
            <a:r>
              <a:rPr lang="en-US" sz="1000">
                <a:solidFill>
                  <a:srgbClr val="FF0000"/>
                </a:solidFill>
                <a:latin typeface="Idolwild" pitchFamily="2" charset="0"/>
              </a:rPr>
              <a:t> **parents</a:t>
            </a:r>
            <a:endParaRPr lang="en-US" sz="1000">
              <a:solidFill>
                <a:srgbClr val="33CC33"/>
              </a:solidFill>
              <a:latin typeface="Idolwild" pitchFamily="2" charset="0"/>
            </a:endParaRPr>
          </a:p>
        </p:txBody>
      </p:sp>
      <p:pic>
        <p:nvPicPr>
          <p:cNvPr id="13326" name="Picture 1038" descr="C:\Documents and Settings\Administrator\Desktop\Fit4Kidz Recipes &amp; templates\fit4kidz pics\fit4kidzapple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663" y="8164513"/>
            <a:ext cx="1524000" cy="1619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7" name="Picture 1039" descr="C:\Documents and Settings\Administrator\Desktop\Fit4Kidz Recipes &amp; templates\macaroni-and-beef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32300" y="2559050"/>
            <a:ext cx="3005138" cy="1989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8" name="Picture 1040" descr="C:\Documents and Settings\Administrator\Desktop\Fit4Kidz Recipes &amp; templates\fit4kidz pics\pepper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15" y="6232991"/>
            <a:ext cx="1414462" cy="136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193</Words>
  <Application>Microsoft Office PowerPoint</Application>
  <PresentationFormat>Custom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Quinnipiac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 Keser</dc:creator>
  <cp:lastModifiedBy>karen</cp:lastModifiedBy>
  <cp:revision>19</cp:revision>
  <cp:lastPrinted>2013-02-04T03:32:57Z</cp:lastPrinted>
  <dcterms:created xsi:type="dcterms:W3CDTF">2013-02-04T03:32:23Z</dcterms:created>
  <dcterms:modified xsi:type="dcterms:W3CDTF">2015-11-06T17:36:05Z</dcterms:modified>
</cp:coreProperties>
</file>