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33CC33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17" autoAdjust="0"/>
  </p:normalViewPr>
  <p:slideViewPr>
    <p:cSldViewPr snapToGrid="0" snapToObjects="1">
      <p:cViewPr>
        <p:scale>
          <a:sx n="120" d="100"/>
          <a:sy n="120" d="100"/>
        </p:scale>
        <p:origin x="-828" y="18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408F97-9E28-4092-B414-56472B16AAF1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6A26CD-3A85-4EC9-8243-A92C56B28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1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3AA7094-9A7A-450E-AAB1-BFE3F93944E4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E5C8D73-A518-4508-A318-6DBC5F911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7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AEB6-F4FF-4E74-94F6-38EA0761E59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55AC-8C4D-4AF5-944C-F655C26CA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5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B92A-5D68-475F-A06E-0CC8424C3C1D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E71C1-46F6-4EE5-80CA-BC3C1373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EA21-A29F-4CFA-B085-7CFFBED2856D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CE07-A124-44EC-ABBC-4D71517AA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3756-2BCD-454E-8059-7D6B42DAA3DE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709C-82DC-4C90-BBB8-EEAF960F7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E06A-3C9C-4B6C-8BAC-2A4BCEC9D47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D46D-7C20-4CF9-8740-B46942B27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5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3333-A09C-4F22-BA6B-1399984BCD7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4108-D787-408F-8A74-A8E0F2953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7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47FB-B764-48B8-A28F-F5E73577FFB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2175C-0955-45A3-B922-BF6FFCCAA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7BA0-CCDF-4A62-8FBC-6F99A76AD4F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D943-6092-43CA-9920-2E9D35EAD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0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0001-9C39-418D-B99E-3B7B33FECA9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F5D7-DBAA-45ED-95F7-0E45FEBF4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C675-95F9-4275-8441-0031984DE5A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45CB-4322-49F7-B5EA-44A24BACB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2E12-0890-4460-8E4F-DFF3BBCD1A0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BF40-7772-4A5C-86C7-CD87B9535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070AE5-B1F6-4758-96BD-1C1D278A281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FC9DA-AAB0-494F-9103-B4A47E611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62309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Beefy Mac n’ Cheese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27013" y="245903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2827338"/>
            <a:ext cx="4148137" cy="1481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Lean ground round beef- 3 ¼ </a:t>
            </a:r>
            <a:r>
              <a:rPr lang="en-US" sz="10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oz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	</a:t>
            </a:r>
            <a:r>
              <a:rPr lang="en-US" sz="10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Oregano- 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1 </a:t>
            </a:r>
            <a:r>
              <a:rPr lang="en-US" sz="1000" dirty="0" err="1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endParaRPr lang="en-US" sz="1000" dirty="0" smtClean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0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Macaroni- 1/3 cup			Basil- 1 </a:t>
            </a:r>
            <a:r>
              <a:rPr lang="en-US" sz="1000" dirty="0" err="1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endParaRPr lang="en-US" sz="1000" dirty="0" smtClean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0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Spring 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onion- 1				Vegetable cooking spray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Green bell pepper- ¼ 			Yellow squash- ½ cup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Celery- 1				Dinner salad, w/ dressing- 1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Stewed Italian Tomatoes- ½ cup  	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Grated Parmesan cheese- 1 </a:t>
            </a:r>
            <a:r>
              <a:rPr lang="en-US" sz="10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	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27013" y="4373563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363" y="4740275"/>
            <a:ext cx="7056437" cy="149271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Cook macaroni according to package instructions.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Spray medium sized, non-stick skillet with vegetable cooking spray. Over medium heat, sauté onion, green pepper, and celery until tender-crisp.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Add ground beef and cook until meat is browned, stirring occasionally. Drain meat.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Add tomatoes, </a:t>
            </a:r>
            <a:r>
              <a:rPr lang="en-US" sz="10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undrained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, and cut into bite sized pieces, ¼ </a:t>
            </a:r>
            <a:r>
              <a:rPr lang="en-US" sz="10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oregano, ¼ </a:t>
            </a:r>
            <a:r>
              <a:rPr lang="en-US" sz="10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basil, and parmesan cheese. Mix well.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Finally, add cooked macaroni, mix well, and heat thoroughly before serving. </a:t>
            </a:r>
            <a:endParaRPr lang="en-US" sz="1000" dirty="0" smtClean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0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Serve with yellow squash and dinner salad.</a:t>
            </a:r>
            <a:endParaRPr lang="en-US" sz="10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pic>
        <p:nvPicPr>
          <p:cNvPr id="13319" name="Picture 8" descr="dinner_fac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3613"/>
            <a:ext cx="7772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3225" y="8164513"/>
            <a:ext cx="4926013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This meal provides a lot variety! Choosing lean ground beef is a great way to get your protein and iron while staying low in fat. This meal also has loads of vegetables and when cooked into dishes can be much tastier!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3" name="Picture 1035" descr="C:\Documents and Settings\Administrator\My Documents\My Pictures\cartoon co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5903913"/>
            <a:ext cx="1843087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403225" y="1303338"/>
            <a:ext cx="25781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Serving Size for 1500 calorie/day diet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Calories in meal: 524</a:t>
            </a:r>
          </a:p>
        </p:txBody>
      </p:sp>
      <p:sp>
        <p:nvSpPr>
          <p:cNvPr id="13325" name="Text Box 1037"/>
          <p:cNvSpPr txBox="1">
            <a:spLocks noChangeArrowheads="1"/>
          </p:cNvSpPr>
          <p:nvPr/>
        </p:nvSpPr>
        <p:spPr bwMode="auto">
          <a:xfrm>
            <a:off x="4738688" y="1531938"/>
            <a:ext cx="2720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33CC33"/>
                </a:solidFill>
                <a:latin typeface="Idolwild" pitchFamily="2" charset="0"/>
              </a:rPr>
              <a:t>*kids can help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</a:rPr>
              <a:t> **parents</a:t>
            </a:r>
            <a:endParaRPr lang="en-US" sz="1000">
              <a:solidFill>
                <a:srgbClr val="33CC33"/>
              </a:solidFill>
              <a:latin typeface="Idolwild" pitchFamily="2" charset="0"/>
            </a:endParaRPr>
          </a:p>
        </p:txBody>
      </p:sp>
      <p:pic>
        <p:nvPicPr>
          <p:cNvPr id="13326" name="Picture 1038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63" y="8164513"/>
            <a:ext cx="15240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039" descr="C:\Documents and Settings\Administrator\Desktop\Fit4Kidz Recipes &amp; templates\macaroni-and-bee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2559050"/>
            <a:ext cx="3005138" cy="1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040" descr="C:\Documents and Settings\Administrator\Desktop\Fit4Kidz Recipes &amp; templates\fit4kidz pics\pepp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15" y="6232991"/>
            <a:ext cx="1414462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193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19</cp:revision>
  <cp:lastPrinted>2013-02-04T03:32:57Z</cp:lastPrinted>
  <dcterms:created xsi:type="dcterms:W3CDTF">2013-02-04T03:32:23Z</dcterms:created>
  <dcterms:modified xsi:type="dcterms:W3CDTF">2015-11-06T17:36:05Z</dcterms:modified>
</cp:coreProperties>
</file>