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7772400" cy="100584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00FF00"/>
    <a:srgbClr val="F7CC00"/>
    <a:srgbClr val="D3AF00"/>
    <a:srgbClr val="CCA903"/>
    <a:srgbClr val="C8473C"/>
    <a:srgbClr val="29B5ED"/>
    <a:srgbClr val="ADD9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14" y="-72"/>
      </p:cViewPr>
      <p:guideLst>
        <p:guide orient="horz" pos="3168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178DBF0-C2C8-4328-AFC5-862A7D43F26E}" type="datetimeFigureOut">
              <a:rPr lang="en-US"/>
              <a:pPr/>
              <a:t>11/6/2015</a:t>
            </a:fld>
            <a:endParaRPr lang="en-US"/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AA31B37-9A06-4545-8BD2-B63CD8AC8E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46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919182C-EFC1-4FEC-91B8-2261FEBDEA95}" type="datetimeFigureOut">
              <a:rPr lang="en-US"/>
              <a:pPr/>
              <a:t>11/6/2015</a:t>
            </a:fld>
            <a:endParaRPr lang="en-US"/>
          </a:p>
        </p:txBody>
      </p:sp>
      <p:sp>
        <p:nvSpPr>
          <p:cNvPr id="1638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03438" y="685800"/>
            <a:ext cx="26511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63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EB691F6-A486-4D1A-9C4A-7B2A9BA00B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3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842AD-DD48-4AC4-B3C7-879E91149161}" type="datetimeFigureOut">
              <a:rPr lang="en-US"/>
              <a:pPr>
                <a:defRPr/>
              </a:pPr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00746-BC10-41AD-B2E0-BD4AD3E63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0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B4925-CCF0-4202-BA94-51D41E559645}" type="datetimeFigureOut">
              <a:rPr lang="en-US"/>
              <a:pPr>
                <a:defRPr/>
              </a:pPr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1F0E6-2B02-4662-B383-A28A4A458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7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AEE1-F470-4121-A426-FAC21DC6990C}" type="datetimeFigureOut">
              <a:rPr lang="en-US"/>
              <a:pPr>
                <a:defRPr/>
              </a:pPr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2ADB9-5170-4505-BA93-05C27B9C2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6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71688-3932-43E5-8D9C-6E4CDFE0B559}" type="datetimeFigureOut">
              <a:rPr lang="en-US"/>
              <a:pPr>
                <a:defRPr/>
              </a:pPr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F68AD-96CE-49F3-8ED7-540CFB584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4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CD4E4-4DF8-480F-80E5-53DEFCEE7CDB}" type="datetimeFigureOut">
              <a:rPr lang="en-US"/>
              <a:pPr>
                <a:defRPr/>
              </a:pPr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CBA69-BBC6-47AF-8C8A-028C88D23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8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FF324-34A6-4DC0-9997-C394238B056A}" type="datetimeFigureOut">
              <a:rPr lang="en-US"/>
              <a:pPr>
                <a:defRPr/>
              </a:pPr>
              <a:t>11/6/2015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45C90-6B12-4EBA-9559-3861EA29F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0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4C2AD-26D2-44F0-9C93-54F2D9781915}" type="datetimeFigureOut">
              <a:rPr lang="en-US"/>
              <a:pPr>
                <a:defRPr/>
              </a:pPr>
              <a:t>11/6/2015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8D38E-1445-46F5-B29E-09B378A63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5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529C6-4D5D-43AA-B6AC-258767030747}" type="datetimeFigureOut">
              <a:rPr lang="en-US"/>
              <a:pPr>
                <a:defRPr/>
              </a:pPr>
              <a:t>11/6/2015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25F6F-737C-41BD-852B-BA9BAD3E6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1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1ADE5-9CF3-4E53-B16C-8DF0209CE617}" type="datetimeFigureOut">
              <a:rPr lang="en-US"/>
              <a:pPr>
                <a:defRPr/>
              </a:pPr>
              <a:t>11/6/2015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60FE2-8983-4E0F-BC77-8B559802E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0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DBB31-FB91-4C88-ADE7-F5F8F9A0E979}" type="datetimeFigureOut">
              <a:rPr lang="en-US"/>
              <a:pPr>
                <a:defRPr/>
              </a:pPr>
              <a:t>11/6/2015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E45DD-8882-4893-BD50-B35E657B3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9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230D1-7306-4569-9CD1-BE318F810812}" type="datetimeFigureOut">
              <a:rPr lang="en-US"/>
              <a:pPr>
                <a:defRPr/>
              </a:pPr>
              <a:t>11/6/2015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22649-95DE-44D0-8BEA-16D3B027F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8938" y="403225"/>
            <a:ext cx="69945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8938" y="2346325"/>
            <a:ext cx="6994525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938" y="9323388"/>
            <a:ext cx="1812925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441AFC-DC4C-4F2F-A123-98F7A7CE9F2E}" type="datetimeFigureOut">
              <a:rPr lang="en-US"/>
              <a:pPr>
                <a:defRPr/>
              </a:pPr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888" y="9323388"/>
            <a:ext cx="2460625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538" y="9323388"/>
            <a:ext cx="1812925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A760FA-A5CC-4D53-80DA-6555CA0EA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08175"/>
            <a:ext cx="77724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595959"/>
                </a:solidFill>
                <a:latin typeface="Idolwild" pitchFamily="2" charset="0"/>
                <a:ea typeface="Idolwild" pitchFamily="2" charset="0"/>
                <a:cs typeface="Idolwild" pitchFamily="2" charset="0"/>
              </a:rPr>
              <a:t>Beef Bites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227013" y="2365375"/>
            <a:ext cx="3951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rgbClr val="29B5ED"/>
                </a:solidFill>
                <a:latin typeface="Idolwild" pitchFamily="2" charset="0"/>
                <a:ea typeface="Idolwild" pitchFamily="2" charset="0"/>
                <a:cs typeface="Idolwild" pitchFamily="2" charset="0"/>
              </a:rPr>
              <a:t> INGREDIENTS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388" y="2643188"/>
            <a:ext cx="4570412" cy="19970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Sirloin Beef- 3 1/2 </a:t>
            </a:r>
            <a:r>
              <a:rPr lang="en-US" sz="1200" dirty="0" err="1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oz</a:t>
            </a:r>
            <a:r>
              <a:rPr lang="en-US" sz="1200" dirty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		Garlic clove- 1</a:t>
            </a:r>
          </a:p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Fettuccine- 7/8 </a:t>
            </a:r>
            <a:r>
              <a:rPr lang="en-US" sz="1200" dirty="0" err="1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oz</a:t>
            </a:r>
            <a:r>
              <a:rPr lang="en-US" sz="1200" dirty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			Rosemary- 1 </a:t>
            </a:r>
            <a:r>
              <a:rPr lang="en-US" sz="1200" dirty="0" err="1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tsp</a:t>
            </a:r>
            <a:endParaRPr lang="en-US" sz="1200" dirty="0">
              <a:solidFill>
                <a:srgbClr val="595959"/>
              </a:solidFill>
              <a:latin typeface="Comic Sans MS" pitchFamily="66" charset="0"/>
              <a:cs typeface="Droid Sans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Beef Bouillon powder- ¼ </a:t>
            </a:r>
            <a:r>
              <a:rPr lang="en-US" sz="1200" dirty="0" err="1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tsp</a:t>
            </a:r>
            <a:r>
              <a:rPr lang="en-US" sz="1200" dirty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	Pepper- 1 </a:t>
            </a:r>
            <a:r>
              <a:rPr lang="en-US" sz="1200" dirty="0" err="1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tsp</a:t>
            </a:r>
            <a:endParaRPr lang="en-US" sz="1200" dirty="0">
              <a:solidFill>
                <a:srgbClr val="595959"/>
              </a:solidFill>
              <a:latin typeface="Comic Sans MS" pitchFamily="66" charset="0"/>
              <a:cs typeface="Droid Sans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Tomato paste- 2 </a:t>
            </a:r>
            <a:r>
              <a:rPr lang="en-US" sz="1200" dirty="0" err="1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tsp</a:t>
            </a:r>
            <a:r>
              <a:rPr lang="en-US" sz="1200" dirty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		Vegetable cooking spray- 1</a:t>
            </a:r>
          </a:p>
          <a:p>
            <a:pPr>
              <a:lnSpc>
                <a:spcPct val="130000"/>
              </a:lnSpc>
            </a:pPr>
            <a:r>
              <a:rPr lang="en-US" sz="1200" dirty="0" smtClean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Mushrooms, sliced- </a:t>
            </a:r>
            <a:r>
              <a:rPr lang="en-US" sz="1200" dirty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½ cup	</a:t>
            </a:r>
            <a:r>
              <a:rPr lang="en-US" sz="120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	</a:t>
            </a:r>
            <a:r>
              <a:rPr lang="en-US" sz="1200" smtClean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Yellow </a:t>
            </a:r>
            <a:r>
              <a:rPr lang="en-US" sz="1200" dirty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squash- 1 cup</a:t>
            </a:r>
          </a:p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Pearl Onions- ¼ cup		Dinner salad- w/ dressing- 1 </a:t>
            </a:r>
          </a:p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Carrot- ½				Whole wheat crackers- 4</a:t>
            </a:r>
          </a:p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All purpose flour- 1 </a:t>
            </a:r>
            <a:r>
              <a:rPr lang="en-US" sz="1200" dirty="0" err="1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tsp</a:t>
            </a:r>
            <a:r>
              <a:rPr lang="en-US" sz="1200" dirty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		</a:t>
            </a: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227013" y="4640263"/>
            <a:ext cx="7056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rgbClr val="29B5ED"/>
                </a:solidFill>
                <a:latin typeface="Idolwild" pitchFamily="2" charset="0"/>
                <a:ea typeface="Idolwild" pitchFamily="2" charset="0"/>
                <a:cs typeface="Idolwild" pitchFamily="2" charset="0"/>
              </a:rPr>
              <a:t> PREPARATION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7013" y="5006975"/>
            <a:ext cx="735488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00FF00"/>
                </a:solidFill>
                <a:latin typeface="Comic Sans MS" pitchFamily="66" charset="0"/>
                <a:cs typeface="Droid Sans" pitchFamily="34" charset="0"/>
              </a:rPr>
              <a:t>*</a:t>
            </a:r>
            <a:r>
              <a:rPr lang="en-US" sz="1000" dirty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Cook </a:t>
            </a:r>
            <a:r>
              <a:rPr lang="en-US" sz="1000" dirty="0" smtClean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Fettuccine noodles </a:t>
            </a:r>
            <a:r>
              <a:rPr lang="en-US" sz="1000" dirty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according to package instructions. </a:t>
            </a:r>
          </a:p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F0000"/>
                </a:solidFill>
                <a:latin typeface="Comic Sans MS" pitchFamily="66" charset="0"/>
                <a:cs typeface="Droid Sans" pitchFamily="34" charset="0"/>
              </a:rPr>
              <a:t>**</a:t>
            </a:r>
            <a:r>
              <a:rPr lang="en-US" sz="1000" dirty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If using pearl onions (as recommended), steam until tender. </a:t>
            </a:r>
          </a:p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00FF00"/>
                </a:solidFill>
                <a:latin typeface="Comic Sans MS" pitchFamily="66" charset="0"/>
                <a:cs typeface="Droid Sans" pitchFamily="34" charset="0"/>
              </a:rPr>
              <a:t>*</a:t>
            </a:r>
            <a:r>
              <a:rPr lang="en-US" sz="1000" dirty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Dissolve beef bouillon powder in ¼ cup hot water in a microwave safe covered bowl. Thoroughly mix in tomato paste, and sift (to prevent lumping) in flour while bouillon is still warm.</a:t>
            </a:r>
          </a:p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F0000"/>
                </a:solidFill>
                <a:latin typeface="Comic Sans MS" pitchFamily="66" charset="0"/>
                <a:cs typeface="Droid Sans" pitchFamily="34" charset="0"/>
              </a:rPr>
              <a:t>**</a:t>
            </a:r>
            <a:r>
              <a:rPr lang="en-US" sz="1000" dirty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Remove any remaining fat from beef and cut beef into 1” cubes. </a:t>
            </a:r>
          </a:p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F0000"/>
                </a:solidFill>
                <a:latin typeface="Comic Sans MS" pitchFamily="66" charset="0"/>
                <a:cs typeface="Droid Sans" pitchFamily="34" charset="0"/>
              </a:rPr>
              <a:t>**</a:t>
            </a:r>
            <a:r>
              <a:rPr lang="en-US" sz="1000" dirty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Preheat oven broiler. </a:t>
            </a:r>
          </a:p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00FF00"/>
                </a:solidFill>
                <a:latin typeface="Comic Sans MS" pitchFamily="66" charset="0"/>
                <a:cs typeface="Droid Sans" pitchFamily="34" charset="0"/>
              </a:rPr>
              <a:t>*</a:t>
            </a:r>
            <a:r>
              <a:rPr lang="en-US" sz="1000" dirty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Add to bouillon mixture the mushrooms, pearl onions, and carrots and mix well. Cover and microwave on high for 5 minutes. Stir in 1 minced garlic clove, 1/8 </a:t>
            </a:r>
            <a:r>
              <a:rPr lang="en-US" sz="1000" dirty="0" err="1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tsp</a:t>
            </a:r>
            <a:r>
              <a:rPr lang="en-US" sz="1000" dirty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 rosemary, 1/8 </a:t>
            </a:r>
            <a:r>
              <a:rPr lang="en-US" sz="1000" dirty="0" err="1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tsp</a:t>
            </a:r>
            <a:r>
              <a:rPr lang="en-US" sz="1000" dirty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 pepper. Return to microwave, turning dish 90 degrees from its original placement, for an additional 2 minutes on high or until thoroughly heated. </a:t>
            </a:r>
          </a:p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FF0000"/>
                </a:solidFill>
                <a:latin typeface="Comic Sans MS" pitchFamily="66" charset="0"/>
                <a:cs typeface="Droid Sans" pitchFamily="34" charset="0"/>
              </a:rPr>
              <a:t>**</a:t>
            </a:r>
            <a:r>
              <a:rPr lang="en-US" sz="1000" dirty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Treat broiler pan with vegetable cooking spray, arrange beef cubes on pan, and broil for 3 minutes. Turn meat over and broil for an additional 3 minutes or until desired taste. </a:t>
            </a:r>
          </a:p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00FF00"/>
                </a:solidFill>
                <a:latin typeface="Comic Sans MS" pitchFamily="66" charset="0"/>
                <a:cs typeface="Droid Sans" pitchFamily="34" charset="0"/>
              </a:rPr>
              <a:t>*</a:t>
            </a:r>
            <a:r>
              <a:rPr lang="en-US" sz="1000" dirty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Arrange beef over </a:t>
            </a:r>
            <a:r>
              <a:rPr lang="en-US" sz="1000" dirty="0" smtClean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noodles </a:t>
            </a:r>
            <a:r>
              <a:rPr lang="en-US" sz="1000" dirty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and cover with </a:t>
            </a:r>
            <a:r>
              <a:rPr lang="en-US" sz="1000" dirty="0" smtClean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beef </a:t>
            </a:r>
            <a:r>
              <a:rPr lang="en-US" sz="1000" dirty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sauce. </a:t>
            </a:r>
            <a:r>
              <a:rPr lang="en-US" sz="1000" dirty="0" smtClean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Serve with yellow squash, dinner salad, and crackers.</a:t>
            </a:r>
          </a:p>
        </p:txBody>
      </p:sp>
      <p:pic>
        <p:nvPicPr>
          <p:cNvPr id="13319" name="Picture 8" descr="dinner_fac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91424"/>
            <a:ext cx="77724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85925" y="8351838"/>
            <a:ext cx="4305300" cy="8064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Did you know that beef is a great source of your daily protein? It provides 25 grams per 3 </a:t>
            </a:r>
            <a:r>
              <a:rPr lang="en-US" sz="1200" dirty="0" err="1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oz</a:t>
            </a:r>
            <a:r>
              <a:rPr lang="en-US" sz="1200" dirty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 serving. </a:t>
            </a:r>
            <a:r>
              <a:rPr lang="en-US" sz="120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It is also a good source of iron! </a:t>
            </a:r>
            <a:r>
              <a:rPr lang="en-US" sz="1200" smtClean="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  15</a:t>
            </a:r>
            <a:r>
              <a:rPr lang="en-US" sz="1200">
                <a:solidFill>
                  <a:srgbClr val="595959"/>
                </a:solidFill>
                <a:latin typeface="Comic Sans MS" pitchFamily="66" charset="0"/>
                <a:cs typeface="Droid Sans" pitchFamily="34" charset="0"/>
              </a:rPr>
              <a:t>% of your daily value!</a:t>
            </a:r>
            <a:r>
              <a:rPr lang="en-US" sz="1200">
                <a:solidFill>
                  <a:srgbClr val="595959"/>
                </a:solidFill>
                <a:latin typeface="Droid Sans" pitchFamily="34" charset="0"/>
                <a:cs typeface="Droid Sans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9586913"/>
            <a:ext cx="7772400" cy="3023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7F7F7F"/>
                </a:solidFill>
                <a:latin typeface="Droid Sans"/>
                <a:cs typeface="Droid Sans"/>
              </a:rPr>
              <a:t>Copyright </a:t>
            </a:r>
            <a:r>
              <a:rPr lang="en-US" sz="1050">
                <a:solidFill>
                  <a:srgbClr val="7F7F7F"/>
                </a:solidFill>
                <a:latin typeface="Droid Sans"/>
                <a:cs typeface="Droid Sans"/>
              </a:rPr>
              <a:t>©</a:t>
            </a:r>
            <a:r>
              <a:rPr lang="en-US" sz="1050" smtClean="0">
                <a:solidFill>
                  <a:srgbClr val="7F7F7F"/>
                </a:solidFill>
                <a:latin typeface="Droid Sans"/>
                <a:cs typeface="Droid Sans"/>
              </a:rPr>
              <a:t>2015 </a:t>
            </a:r>
            <a:r>
              <a:rPr lang="en-US" sz="1050" dirty="0">
                <a:solidFill>
                  <a:srgbClr val="7F7F7F"/>
                </a:solidFill>
                <a:latin typeface="Droid Sans"/>
                <a:cs typeface="Droid Sans"/>
              </a:rPr>
              <a:t>Fit4Kidz.us |All Rights Reserved | www.fit4kidz.us</a:t>
            </a:r>
          </a:p>
        </p:txBody>
      </p:sp>
      <p:pic>
        <p:nvPicPr>
          <p:cNvPr id="13322" name="Picture 1034" descr="C:\Documents and Settings\Administrator\My Documents\My Pictures\bee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2543175"/>
            <a:ext cx="23526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3" name="Text Box 1035"/>
          <p:cNvSpPr txBox="1">
            <a:spLocks noChangeArrowheads="1"/>
          </p:cNvSpPr>
          <p:nvPr/>
        </p:nvSpPr>
        <p:spPr bwMode="auto">
          <a:xfrm>
            <a:off x="720725" y="16414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4" name="Text Box 1036"/>
          <p:cNvSpPr txBox="1">
            <a:spLocks noChangeArrowheads="1"/>
          </p:cNvSpPr>
          <p:nvPr/>
        </p:nvSpPr>
        <p:spPr bwMode="auto">
          <a:xfrm>
            <a:off x="628650" y="1274763"/>
            <a:ext cx="2428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5" name="Text Box 1037"/>
          <p:cNvSpPr txBox="1">
            <a:spLocks noChangeArrowheads="1"/>
          </p:cNvSpPr>
          <p:nvPr/>
        </p:nvSpPr>
        <p:spPr bwMode="auto">
          <a:xfrm>
            <a:off x="628650" y="1274763"/>
            <a:ext cx="2428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7" name="Text Box 1039"/>
          <p:cNvSpPr txBox="1">
            <a:spLocks noChangeArrowheads="1"/>
          </p:cNvSpPr>
          <p:nvPr/>
        </p:nvSpPr>
        <p:spPr bwMode="auto">
          <a:xfrm>
            <a:off x="306388" y="1274763"/>
            <a:ext cx="31337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Idolwild" pitchFamily="2" charset="0"/>
              </a:rPr>
              <a:t>Serving Size for 1500 calories/day plan</a:t>
            </a:r>
          </a:p>
          <a:p>
            <a:pPr>
              <a:spcBef>
                <a:spcPct val="50000"/>
              </a:spcBef>
            </a:pPr>
            <a:r>
              <a:rPr lang="en-US" sz="1000">
                <a:latin typeface="Idolwild" pitchFamily="2" charset="0"/>
              </a:rPr>
              <a:t>Total Calories in this Meal 527</a:t>
            </a:r>
          </a:p>
        </p:txBody>
      </p:sp>
      <p:sp>
        <p:nvSpPr>
          <p:cNvPr id="13328" name="Text Box 1040"/>
          <p:cNvSpPr txBox="1">
            <a:spLocks noChangeArrowheads="1"/>
          </p:cNvSpPr>
          <p:nvPr/>
        </p:nvSpPr>
        <p:spPr bwMode="auto">
          <a:xfrm>
            <a:off x="4657725" y="1519238"/>
            <a:ext cx="2924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Idolwild" pitchFamily="2" charset="0"/>
              </a:rPr>
              <a:t>Preparation Key: </a:t>
            </a:r>
            <a:r>
              <a:rPr lang="en-US" sz="1000">
                <a:solidFill>
                  <a:srgbClr val="00FF00"/>
                </a:solidFill>
                <a:latin typeface="Idolwild" pitchFamily="2" charset="0"/>
              </a:rPr>
              <a:t>*Kids</a:t>
            </a:r>
            <a:r>
              <a:rPr lang="en-US" sz="1000">
                <a:latin typeface="Idolwild" pitchFamily="2" charset="0"/>
              </a:rPr>
              <a:t> </a:t>
            </a:r>
            <a:r>
              <a:rPr lang="en-US" sz="1000">
                <a:solidFill>
                  <a:srgbClr val="FF0000"/>
                </a:solidFill>
                <a:latin typeface="Idolwild" pitchFamily="2" charset="0"/>
              </a:rPr>
              <a:t>**Parents</a:t>
            </a:r>
          </a:p>
        </p:txBody>
      </p:sp>
      <p:pic>
        <p:nvPicPr>
          <p:cNvPr id="13329" name="Picture 1041" descr="C:\Documents and Settings\Administrator\Desktop\Fit4Kidz Recipes &amp; templates\fit4kidz pics\fit4kidzapp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8351838"/>
            <a:ext cx="1103312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042" descr="C:\Documents and Settings\Administrator\Desktop\Fit4Kidz Recipes &amp; templates\fit4kidz pics\mushroo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8451850"/>
            <a:ext cx="1246187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283</Words>
  <Application>Microsoft Office PowerPoint</Application>
  <PresentationFormat>Custom</PresentationFormat>
  <Paragraphs>24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Quinnipiac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Keser</dc:creator>
  <cp:lastModifiedBy>karen</cp:lastModifiedBy>
  <cp:revision>17</cp:revision>
  <cp:lastPrinted>2013-02-04T03:32:57Z</cp:lastPrinted>
  <dcterms:created xsi:type="dcterms:W3CDTF">2013-02-04T03:32:23Z</dcterms:created>
  <dcterms:modified xsi:type="dcterms:W3CDTF">2015-11-06T17:36:37Z</dcterms:modified>
</cp:coreProperties>
</file>