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6" d="100"/>
          <a:sy n="86" d="100"/>
        </p:scale>
        <p:origin x="-1644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C2585-1848-4705-B9C4-EBAFFBD5EB55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28875" y="754063"/>
            <a:ext cx="2914650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74381-1A3E-44E8-A006-DBC5CC7E2A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6604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23720"/>
            <a:ext cx="7748679" cy="1003467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8018411"/>
            <a:ext cx="1920697" cy="177325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10/5/2015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hyperlink" Target="http://www.fit4kidz.u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905000" y="1985853"/>
            <a:ext cx="4910327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Baked</a:t>
            </a:r>
            <a:r>
              <a:rPr sz="2400" b="1" spc="25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0" dirty="0">
                <a:solidFill>
                  <a:srgbClr val="585858"/>
                </a:solidFill>
                <a:latin typeface="Idolwild"/>
                <a:cs typeface="Idolwild"/>
              </a:rPr>
              <a:t>Tilapia</a:t>
            </a:r>
            <a:r>
              <a:rPr sz="2400" b="1" spc="50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with</a:t>
            </a:r>
            <a:r>
              <a:rPr sz="2400" b="1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5" dirty="0">
                <a:solidFill>
                  <a:srgbClr val="585858"/>
                </a:solidFill>
                <a:latin typeface="Idolwild"/>
                <a:cs typeface="Idolwild"/>
              </a:rPr>
              <a:t>Mango</a:t>
            </a:r>
            <a:r>
              <a:rPr sz="2400" b="1" spc="20" dirty="0">
                <a:solidFill>
                  <a:srgbClr val="585858"/>
                </a:solidFill>
                <a:latin typeface="Idolwild"/>
                <a:cs typeface="Idolwild"/>
              </a:rPr>
              <a:t> </a:t>
            </a:r>
            <a:r>
              <a:rPr sz="2400" b="1" spc="-10" dirty="0">
                <a:solidFill>
                  <a:srgbClr val="585858"/>
                </a:solidFill>
                <a:latin typeface="Idolwild"/>
                <a:cs typeface="Idolwild"/>
              </a:rPr>
              <a:t>Salsa</a:t>
            </a:r>
            <a:endParaRPr sz="2400" dirty="0">
              <a:latin typeface="Idolwild"/>
              <a:cs typeface="Idolwild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39343" y="2432079"/>
            <a:ext cx="1988185" cy="12376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INGREDIENTS</a:t>
            </a:r>
            <a:endParaRPr sz="1800" dirty="0">
              <a:latin typeface="Idolwild"/>
              <a:cs typeface="Idolwild"/>
            </a:endParaRPr>
          </a:p>
          <a:p>
            <a:pPr marL="58419">
              <a:lnSpc>
                <a:spcPct val="100000"/>
              </a:lnSpc>
              <a:spcBef>
                <a:spcPts val="505"/>
              </a:spcBef>
            </a:pPr>
            <a:r>
              <a:rPr sz="1200" dirty="0">
                <a:latin typeface="Comic Sans MS"/>
                <a:cs typeface="Comic Sans MS"/>
              </a:rPr>
              <a:t>4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-20" dirty="0">
                <a:latin typeface="Comic Sans MS"/>
                <a:cs typeface="Comic Sans MS"/>
              </a:rPr>
              <a:t>o</a:t>
            </a:r>
            <a:r>
              <a:rPr sz="1200" spc="-10" dirty="0">
                <a:latin typeface="Comic Sans MS"/>
                <a:cs typeface="Comic Sans MS"/>
              </a:rPr>
              <a:t>z</a:t>
            </a:r>
            <a:r>
              <a:rPr sz="1200" dirty="0">
                <a:latin typeface="Comic Sans MS"/>
                <a:cs typeface="Comic Sans MS"/>
              </a:rPr>
              <a:t> </a:t>
            </a:r>
            <a:r>
              <a:rPr sz="1200" spc="-10" dirty="0">
                <a:latin typeface="Comic Sans MS"/>
                <a:cs typeface="Comic Sans MS"/>
              </a:rPr>
              <a:t>Ti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5" dirty="0">
                <a:latin typeface="Comic Sans MS"/>
                <a:cs typeface="Comic Sans MS"/>
              </a:rPr>
              <a:t>ap</a:t>
            </a:r>
            <a:r>
              <a:rPr sz="1200" spc="-10" dirty="0">
                <a:latin typeface="Comic Sans MS"/>
                <a:cs typeface="Comic Sans MS"/>
              </a:rPr>
              <a:t>ia</a:t>
            </a:r>
            <a:endParaRPr sz="1200" dirty="0">
              <a:latin typeface="Comic Sans MS"/>
              <a:cs typeface="Comic Sans MS"/>
            </a:endParaRPr>
          </a:p>
          <a:p>
            <a:pPr marL="58419" marR="160020">
              <a:lnSpc>
                <a:spcPct val="100000"/>
              </a:lnSpc>
            </a:pPr>
            <a:r>
              <a:rPr sz="1200" spc="10" dirty="0">
                <a:latin typeface="Comic Sans MS"/>
                <a:cs typeface="Comic Sans MS"/>
              </a:rPr>
              <a:t>1</a:t>
            </a:r>
            <a:r>
              <a:rPr sz="1200" spc="-5" dirty="0">
                <a:latin typeface="Comic Sans MS"/>
                <a:cs typeface="Comic Sans MS"/>
              </a:rPr>
              <a:t>/</a:t>
            </a:r>
            <a:r>
              <a:rPr sz="1200" dirty="0">
                <a:latin typeface="Comic Sans MS"/>
                <a:cs typeface="Comic Sans MS"/>
              </a:rPr>
              <a:t>3</a:t>
            </a:r>
            <a:r>
              <a:rPr sz="1200" spc="-15" dirty="0">
                <a:latin typeface="Comic Sans MS"/>
                <a:cs typeface="Comic Sans MS"/>
              </a:rPr>
              <a:t> 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up</a:t>
            </a:r>
            <a:r>
              <a:rPr sz="1200" spc="-20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Pi</a:t>
            </a:r>
            <a:r>
              <a:rPr sz="1200" spc="-10" dirty="0">
                <a:latin typeface="Comic Sans MS"/>
                <a:cs typeface="Comic Sans MS"/>
              </a:rPr>
              <a:t>n</a:t>
            </a:r>
            <a:r>
              <a:rPr sz="1200" spc="-20" dirty="0">
                <a:latin typeface="Comic Sans MS"/>
                <a:cs typeface="Comic Sans MS"/>
              </a:rPr>
              <a:t>e</a:t>
            </a:r>
            <a:r>
              <a:rPr sz="1200" spc="-5" dirty="0">
                <a:latin typeface="Comic Sans MS"/>
                <a:cs typeface="Comic Sans MS"/>
              </a:rPr>
              <a:t>appl</a:t>
            </a:r>
            <a:r>
              <a:rPr sz="1200" spc="-10" dirty="0">
                <a:latin typeface="Comic Sans MS"/>
                <a:cs typeface="Comic Sans MS"/>
              </a:rPr>
              <a:t>e Chu</a:t>
            </a:r>
            <a:r>
              <a:rPr sz="1200" spc="-15" dirty="0">
                <a:latin typeface="Comic Sans MS"/>
                <a:cs typeface="Comic Sans MS"/>
              </a:rPr>
              <a:t>n</a:t>
            </a:r>
            <a:r>
              <a:rPr sz="1200" spc="-10" dirty="0">
                <a:latin typeface="Comic Sans MS"/>
                <a:cs typeface="Comic Sans MS"/>
              </a:rPr>
              <a:t>ks</a:t>
            </a:r>
            <a:r>
              <a:rPr sz="1200" spc="-5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1</a:t>
            </a:r>
            <a:r>
              <a:rPr sz="1200" spc="-5" dirty="0">
                <a:latin typeface="Comic Sans MS"/>
                <a:cs typeface="Comic Sans MS"/>
              </a:rPr>
              <a:t>/</a:t>
            </a:r>
            <a:r>
              <a:rPr sz="1200" dirty="0">
                <a:latin typeface="Comic Sans MS"/>
                <a:cs typeface="Comic Sans MS"/>
              </a:rPr>
              <a:t>4</a:t>
            </a:r>
            <a:r>
              <a:rPr sz="1200" spc="-10" dirty="0">
                <a:latin typeface="Comic Sans MS"/>
                <a:cs typeface="Comic Sans MS"/>
              </a:rPr>
              <a:t> </a:t>
            </a:r>
            <a:r>
              <a:rPr sz="1200" dirty="0">
                <a:latin typeface="Comic Sans MS"/>
                <a:cs typeface="Comic Sans MS"/>
              </a:rPr>
              <a:t>M</a:t>
            </a:r>
            <a:r>
              <a:rPr sz="1200" spc="-5" dirty="0">
                <a:latin typeface="Comic Sans MS"/>
                <a:cs typeface="Comic Sans MS"/>
              </a:rPr>
              <a:t>ang</a:t>
            </a:r>
            <a:r>
              <a:rPr sz="1200" spc="-10" dirty="0">
                <a:latin typeface="Comic Sans MS"/>
                <a:cs typeface="Comic Sans MS"/>
              </a:rPr>
              <a:t>o</a:t>
            </a:r>
            <a:endParaRPr sz="1200" dirty="0">
              <a:latin typeface="Comic Sans MS"/>
              <a:cs typeface="Comic Sans MS"/>
            </a:endParaRPr>
          </a:p>
          <a:p>
            <a:pPr marL="58419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2</a:t>
            </a:r>
            <a:r>
              <a:rPr sz="1200" spc="10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t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5" dirty="0">
                <a:latin typeface="Comic Sans MS"/>
                <a:cs typeface="Comic Sans MS"/>
              </a:rPr>
              <a:t>b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20" dirty="0">
                <a:latin typeface="Comic Sans MS"/>
                <a:cs typeface="Comic Sans MS"/>
              </a:rPr>
              <a:t>es</a:t>
            </a:r>
            <a:r>
              <a:rPr sz="1200" spc="-5" dirty="0">
                <a:latin typeface="Comic Sans MS"/>
                <a:cs typeface="Comic Sans MS"/>
              </a:rPr>
              <a:t>p</a:t>
            </a:r>
            <a:r>
              <a:rPr sz="1200" spc="-20" dirty="0">
                <a:latin typeface="Comic Sans MS"/>
                <a:cs typeface="Comic Sans MS"/>
              </a:rPr>
              <a:t>oo</a:t>
            </a:r>
            <a:r>
              <a:rPr sz="1200" spc="-5" dirty="0">
                <a:latin typeface="Comic Sans MS"/>
                <a:cs typeface="Comic Sans MS"/>
              </a:rPr>
              <a:t>n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spc="-3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20" dirty="0">
                <a:latin typeface="Comic Sans MS"/>
                <a:cs typeface="Comic Sans MS"/>
              </a:rPr>
              <a:t>s</a:t>
            </a:r>
            <a:r>
              <a:rPr sz="1200" spc="-10" dirty="0">
                <a:latin typeface="Comic Sans MS"/>
                <a:cs typeface="Comic Sans MS"/>
              </a:rPr>
              <a:t>a</a:t>
            </a:r>
            <a:endParaRPr sz="1200" dirty="0">
              <a:latin typeface="Comic Sans MS"/>
              <a:cs typeface="Comic Sans MS"/>
            </a:endParaRPr>
          </a:p>
          <a:p>
            <a:pPr marL="58419">
              <a:lnSpc>
                <a:spcPct val="100000"/>
              </a:lnSpc>
            </a:pPr>
            <a:r>
              <a:rPr sz="1200" dirty="0">
                <a:latin typeface="Comic Sans MS"/>
                <a:cs typeface="Comic Sans MS"/>
              </a:rPr>
              <a:t>4</a:t>
            </a:r>
            <a:r>
              <a:rPr sz="1200" spc="10" dirty="0">
                <a:latin typeface="Comic Sans MS"/>
                <a:cs typeface="Comic Sans MS"/>
              </a:rPr>
              <a:t> t</a:t>
            </a:r>
            <a:r>
              <a:rPr sz="1200" spc="-5" dirty="0">
                <a:latin typeface="Comic Sans MS"/>
                <a:cs typeface="Comic Sans MS"/>
              </a:rPr>
              <a:t>a</a:t>
            </a:r>
            <a:r>
              <a:rPr sz="1200" spc="5" dirty="0">
                <a:latin typeface="Comic Sans MS"/>
                <a:cs typeface="Comic Sans MS"/>
              </a:rPr>
              <a:t>b</a:t>
            </a:r>
            <a:r>
              <a:rPr sz="1200" dirty="0">
                <a:latin typeface="Comic Sans MS"/>
                <a:cs typeface="Comic Sans MS"/>
              </a:rPr>
              <a:t>l</a:t>
            </a:r>
            <a:r>
              <a:rPr sz="1200" spc="-20" dirty="0">
                <a:latin typeface="Comic Sans MS"/>
                <a:cs typeface="Comic Sans MS"/>
              </a:rPr>
              <a:t>es</a:t>
            </a:r>
            <a:r>
              <a:rPr sz="1200" spc="-5" dirty="0">
                <a:latin typeface="Comic Sans MS"/>
                <a:cs typeface="Comic Sans MS"/>
              </a:rPr>
              <a:t>p</a:t>
            </a:r>
            <a:r>
              <a:rPr sz="1200" spc="-20" dirty="0">
                <a:latin typeface="Comic Sans MS"/>
                <a:cs typeface="Comic Sans MS"/>
              </a:rPr>
              <a:t>oo</a:t>
            </a:r>
            <a:r>
              <a:rPr sz="1200" spc="-5" dirty="0">
                <a:latin typeface="Comic Sans MS"/>
                <a:cs typeface="Comic Sans MS"/>
              </a:rPr>
              <a:t>n</a:t>
            </a:r>
            <a:r>
              <a:rPr sz="1200" spc="-10" dirty="0">
                <a:latin typeface="Comic Sans MS"/>
                <a:cs typeface="Comic Sans MS"/>
              </a:rPr>
              <a:t>s</a:t>
            </a:r>
            <a:r>
              <a:rPr sz="1200" spc="-35" dirty="0">
                <a:latin typeface="Comic Sans MS"/>
                <a:cs typeface="Comic Sans MS"/>
              </a:rPr>
              <a:t> </a:t>
            </a:r>
            <a:r>
              <a:rPr sz="1200" spc="5" dirty="0">
                <a:latin typeface="Comic Sans MS"/>
                <a:cs typeface="Comic Sans MS"/>
              </a:rPr>
              <a:t>S</a:t>
            </a:r>
            <a:r>
              <a:rPr sz="1200" spc="-5" dirty="0">
                <a:latin typeface="Comic Sans MS"/>
                <a:cs typeface="Comic Sans MS"/>
              </a:rPr>
              <a:t>pani</a:t>
            </a:r>
            <a:r>
              <a:rPr sz="1200" spc="-10" dirty="0">
                <a:latin typeface="Comic Sans MS"/>
                <a:cs typeface="Comic Sans MS"/>
              </a:rPr>
              <a:t>sh</a:t>
            </a:r>
            <a:r>
              <a:rPr sz="1200" dirty="0">
                <a:latin typeface="Comic Sans MS"/>
                <a:cs typeface="Comic Sans MS"/>
              </a:rPr>
              <a:t> </a:t>
            </a:r>
            <a:r>
              <a:rPr sz="1200" spc="10" dirty="0">
                <a:latin typeface="Comic Sans MS"/>
                <a:cs typeface="Comic Sans MS"/>
              </a:rPr>
              <a:t>R</a:t>
            </a:r>
            <a:r>
              <a:rPr sz="1200" spc="-10" dirty="0">
                <a:latin typeface="Comic Sans MS"/>
                <a:cs typeface="Comic Sans MS"/>
              </a:rPr>
              <a:t>i</a:t>
            </a:r>
            <a:r>
              <a:rPr sz="1200" spc="-5" dirty="0">
                <a:latin typeface="Comic Sans MS"/>
                <a:cs typeface="Comic Sans MS"/>
              </a:rPr>
              <a:t>c</a:t>
            </a:r>
            <a:r>
              <a:rPr sz="1200" spc="-10" dirty="0">
                <a:latin typeface="Comic Sans MS"/>
                <a:cs typeface="Comic Sans MS"/>
              </a:rPr>
              <a:t>e</a:t>
            </a:r>
            <a:endParaRPr sz="1200" dirty="0">
              <a:latin typeface="Comic Sans MS"/>
              <a:cs typeface="Comic Sans M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05815" y="4662339"/>
            <a:ext cx="4244975" cy="19621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20">
              <a:lnSpc>
                <a:spcPct val="100000"/>
              </a:lnSpc>
            </a:pPr>
            <a:r>
              <a:rPr sz="1800" dirty="0">
                <a:solidFill>
                  <a:srgbClr val="29B5EC"/>
                </a:solidFill>
                <a:latin typeface="Idolwild"/>
                <a:cs typeface="Idolwild"/>
              </a:rPr>
              <a:t>PREPARATION</a:t>
            </a:r>
            <a:endParaRPr sz="1800">
              <a:latin typeface="Idolwild"/>
              <a:cs typeface="Idolwild"/>
            </a:endParaRPr>
          </a:p>
          <a:p>
            <a:pPr marL="12700" marR="2105025">
              <a:lnSpc>
                <a:spcPct val="155200"/>
              </a:lnSpc>
              <a:spcBef>
                <a:spcPts val="275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dirty="0">
                <a:latin typeface="Comic Sans MS"/>
                <a:cs typeface="Comic Sans MS"/>
              </a:rPr>
              <a:t>Pre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ic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s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ck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-10" dirty="0">
                <a:latin typeface="Comic Sans MS"/>
                <a:cs typeface="Comic Sans MS"/>
              </a:rPr>
              <a:t>gg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. Pre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en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to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450</a:t>
            </a:r>
            <a:r>
              <a:rPr sz="1000" spc="10" dirty="0">
                <a:latin typeface="Comic Sans MS"/>
                <a:cs typeface="Comic Sans MS"/>
              </a:rPr>
              <a:t>˚</a:t>
            </a:r>
            <a:r>
              <a:rPr sz="1000" spc="-15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dirty="0">
                <a:latin typeface="Comic Sans MS"/>
                <a:cs typeface="Comic Sans MS"/>
              </a:rPr>
              <a:t>Mix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ine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pp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spc="5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,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ma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-5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o,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al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5" dirty="0">
                <a:latin typeface="Comic Sans MS"/>
                <a:cs typeface="Comic Sans MS"/>
              </a:rPr>
              <a:t>c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5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ti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ia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ll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a 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10" dirty="0">
                <a:latin typeface="Comic Sans MS"/>
                <a:cs typeface="Comic Sans MS"/>
              </a:rPr>
              <a:t>gh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y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oi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ed</a:t>
            </a:r>
            <a:r>
              <a:rPr sz="1000" spc="-30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59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dirty="0">
                <a:latin typeface="Comic Sans MS"/>
                <a:cs typeface="Comic Sans MS"/>
              </a:rPr>
              <a:t>Pour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3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b</a:t>
            </a:r>
            <a:r>
              <a:rPr sz="1000" spc="10" dirty="0">
                <a:latin typeface="Comic Sans MS"/>
                <a:cs typeface="Comic Sans MS"/>
              </a:rPr>
              <a:t>l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sp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5" dirty="0">
                <a:latin typeface="Comic Sans MS"/>
                <a:cs typeface="Comic Sans MS"/>
              </a:rPr>
              <a:t>on</a:t>
            </a:r>
            <a:r>
              <a:rPr sz="1000" dirty="0">
                <a:latin typeface="Comic Sans MS"/>
                <a:cs typeface="Comic Sans MS"/>
              </a:rPr>
              <a:t>s</a:t>
            </a:r>
            <a:r>
              <a:rPr sz="1000" spc="-4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ixtu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ll</a:t>
            </a:r>
            <a:r>
              <a:rPr sz="1000" dirty="0">
                <a:latin typeface="Comic Sans MS"/>
                <a:cs typeface="Comic Sans MS"/>
              </a:rPr>
              <a:t>et.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spc="-5" dirty="0">
                <a:latin typeface="Comic Sans MS"/>
                <a:cs typeface="Comic Sans MS"/>
              </a:rPr>
              <a:t>Se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5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g</a:t>
            </a:r>
            <a:r>
              <a:rPr sz="1000" spc="-9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spc="-10" dirty="0">
                <a:latin typeface="Comic Sans MS"/>
                <a:cs typeface="Comic Sans MS"/>
              </a:rPr>
              <a:t>g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40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ixtu</a:t>
            </a:r>
            <a:r>
              <a:rPr sz="1000" spc="-5" dirty="0">
                <a:latin typeface="Comic Sans MS"/>
                <a:cs typeface="Comic Sans MS"/>
              </a:rPr>
              <a:t>r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-15" dirty="0">
                <a:latin typeface="Comic Sans MS"/>
                <a:cs typeface="Comic Sans MS"/>
              </a:rPr>
              <a:t>s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dirty="0">
                <a:latin typeface="Comic Sans MS"/>
                <a:cs typeface="Comic Sans MS"/>
              </a:rPr>
              <a:t>e.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FF0000"/>
                </a:solidFill>
                <a:latin typeface="Comic Sans MS"/>
                <a:cs typeface="Comic Sans MS"/>
              </a:rPr>
              <a:t>**</a:t>
            </a:r>
            <a:r>
              <a:rPr sz="1000" spc="-15" dirty="0">
                <a:latin typeface="Comic Sans MS"/>
                <a:cs typeface="Comic Sans MS"/>
              </a:rPr>
              <a:t>B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e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ll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in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dirty="0">
                <a:latin typeface="Comic Sans MS"/>
                <a:cs typeface="Comic Sans MS"/>
              </a:rPr>
              <a:t>en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or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1</a:t>
            </a:r>
            <a:r>
              <a:rPr sz="1000" dirty="0">
                <a:latin typeface="Comic Sans MS"/>
                <a:cs typeface="Comic Sans MS"/>
              </a:rPr>
              <a:t>5</a:t>
            </a:r>
            <a:r>
              <a:rPr sz="1000" spc="-5" dirty="0">
                <a:latin typeface="Comic Sans MS"/>
                <a:cs typeface="Comic Sans MS"/>
              </a:rPr>
              <a:t> </a:t>
            </a:r>
            <a:r>
              <a:rPr sz="1000" spc="5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utes</a:t>
            </a:r>
            <a:r>
              <a:rPr sz="1000" spc="-5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u</a:t>
            </a:r>
            <a:r>
              <a:rPr sz="1000" spc="-5" dirty="0">
                <a:latin typeface="Comic Sans MS"/>
                <a:cs typeface="Comic Sans MS"/>
              </a:rPr>
              <a:t>n</a:t>
            </a:r>
            <a:r>
              <a:rPr sz="1000" dirty="0">
                <a:latin typeface="Comic Sans MS"/>
                <a:cs typeface="Comic Sans MS"/>
              </a:rPr>
              <a:t>til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ll</a:t>
            </a:r>
            <a:r>
              <a:rPr sz="1000" dirty="0">
                <a:latin typeface="Comic Sans MS"/>
                <a:cs typeface="Comic Sans MS"/>
              </a:rPr>
              <a:t>et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es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25" dirty="0">
                <a:latin typeface="Comic Sans MS"/>
                <a:cs typeface="Comic Sans MS"/>
              </a:rPr>
              <a:t>w</a:t>
            </a:r>
            <a:r>
              <a:rPr sz="1000" dirty="0">
                <a:latin typeface="Comic Sans MS"/>
                <a:cs typeface="Comic Sans MS"/>
              </a:rPr>
              <a:t>ith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a </a:t>
            </a:r>
            <a:r>
              <a:rPr sz="1000" spc="-10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k</a:t>
            </a:r>
            <a:r>
              <a:rPr sz="1000" dirty="0">
                <a:latin typeface="Comic Sans MS"/>
                <a:cs typeface="Comic Sans MS"/>
              </a:rPr>
              <a:t>.</a:t>
            </a:r>
            <a:endParaRPr sz="1000">
              <a:latin typeface="Comic Sans MS"/>
              <a:cs typeface="Comic Sans MS"/>
            </a:endParaRPr>
          </a:p>
          <a:p>
            <a:pPr marL="12700">
              <a:lnSpc>
                <a:spcPct val="100000"/>
              </a:lnSpc>
              <a:spcBef>
                <a:spcPts val="360"/>
              </a:spcBef>
            </a:pPr>
            <a:r>
              <a:rPr sz="1000" spc="-10" dirty="0">
                <a:solidFill>
                  <a:srgbClr val="00FF00"/>
                </a:solidFill>
                <a:latin typeface="Comic Sans MS"/>
                <a:cs typeface="Comic Sans MS"/>
              </a:rPr>
              <a:t>*</a:t>
            </a:r>
            <a:r>
              <a:rPr sz="1000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5" dirty="0">
                <a:latin typeface="Comic Sans MS"/>
                <a:cs typeface="Comic Sans MS"/>
              </a:rPr>
              <a:t>ce</a:t>
            </a:r>
            <a:r>
              <a:rPr sz="1000" spc="-6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ll</a:t>
            </a:r>
            <a:r>
              <a:rPr sz="1000" spc="5" dirty="0">
                <a:latin typeface="Comic Sans MS"/>
                <a:cs typeface="Comic Sans MS"/>
              </a:rPr>
              <a:t>et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n</a:t>
            </a:r>
            <a:r>
              <a:rPr sz="1000" spc="1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a</a:t>
            </a:r>
            <a:r>
              <a:rPr sz="1000" spc="-2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spc="10" dirty="0">
                <a:latin typeface="Comic Sans MS"/>
                <a:cs typeface="Comic Sans MS"/>
              </a:rPr>
              <a:t>la</a:t>
            </a:r>
            <a:r>
              <a:rPr sz="1000" spc="5" dirty="0">
                <a:latin typeface="Comic Sans MS"/>
                <a:cs typeface="Comic Sans MS"/>
              </a:rPr>
              <a:t>te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n</a:t>
            </a:r>
            <a:r>
              <a:rPr sz="1000" spc="5" dirty="0">
                <a:latin typeface="Comic Sans MS"/>
                <a:cs typeface="Comic Sans MS"/>
              </a:rPr>
              <a:t>d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-15" dirty="0">
                <a:latin typeface="Comic Sans MS"/>
                <a:cs typeface="Comic Sans MS"/>
              </a:rPr>
              <a:t>p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5" dirty="0">
                <a:latin typeface="Comic Sans MS"/>
                <a:cs typeface="Comic Sans MS"/>
              </a:rPr>
              <a:t>ur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-10" dirty="0">
                <a:latin typeface="Comic Sans MS"/>
                <a:cs typeface="Comic Sans MS"/>
              </a:rPr>
              <a:t>r</a:t>
            </a:r>
            <a:r>
              <a:rPr sz="1000" spc="5" dirty="0">
                <a:latin typeface="Comic Sans MS"/>
                <a:cs typeface="Comic Sans MS"/>
              </a:rPr>
              <a:t>em</a:t>
            </a:r>
            <a:r>
              <a:rPr sz="1000" spc="10" dirty="0">
                <a:latin typeface="Comic Sans MS"/>
                <a:cs typeface="Comic Sans MS"/>
              </a:rPr>
              <a:t>a</a:t>
            </a:r>
            <a:r>
              <a:rPr sz="1000" dirty="0">
                <a:latin typeface="Comic Sans MS"/>
                <a:cs typeface="Comic Sans MS"/>
              </a:rPr>
              <a:t>inin</a:t>
            </a:r>
            <a:r>
              <a:rPr sz="1000" spc="5" dirty="0">
                <a:latin typeface="Comic Sans MS"/>
                <a:cs typeface="Comic Sans MS"/>
              </a:rPr>
              <a:t>g</a:t>
            </a:r>
            <a:r>
              <a:rPr sz="1000" spc="-70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ll</a:t>
            </a:r>
            <a:r>
              <a:rPr sz="1000" spc="5" dirty="0">
                <a:latin typeface="Comic Sans MS"/>
                <a:cs typeface="Comic Sans MS"/>
              </a:rPr>
              <a:t>et</a:t>
            </a:r>
            <a:r>
              <a:rPr sz="1000" spc="-35" dirty="0">
                <a:latin typeface="Comic Sans MS"/>
                <a:cs typeface="Comic Sans MS"/>
              </a:rPr>
              <a:t> </a:t>
            </a:r>
            <a:r>
              <a:rPr sz="1000" spc="10" dirty="0">
                <a:latin typeface="Comic Sans MS"/>
                <a:cs typeface="Comic Sans MS"/>
              </a:rPr>
              <a:t>m</a:t>
            </a:r>
            <a:r>
              <a:rPr sz="1000" dirty="0">
                <a:latin typeface="Comic Sans MS"/>
                <a:cs typeface="Comic Sans MS"/>
              </a:rPr>
              <a:t>ixture</a:t>
            </a:r>
            <a:r>
              <a:rPr sz="1000" spc="-65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o</a:t>
            </a:r>
            <a:r>
              <a:rPr sz="1000" spc="-15" dirty="0">
                <a:latin typeface="Comic Sans MS"/>
                <a:cs typeface="Comic Sans MS"/>
              </a:rPr>
              <a:t>v</a:t>
            </a:r>
            <a:r>
              <a:rPr sz="1000" spc="5" dirty="0">
                <a:latin typeface="Comic Sans MS"/>
                <a:cs typeface="Comic Sans MS"/>
              </a:rPr>
              <a:t>er</a:t>
            </a:r>
            <a:r>
              <a:rPr sz="1000" spc="-20" dirty="0">
                <a:latin typeface="Comic Sans MS"/>
                <a:cs typeface="Comic Sans MS"/>
              </a:rPr>
              <a:t> </a:t>
            </a:r>
            <a:r>
              <a:rPr sz="1000" dirty="0">
                <a:latin typeface="Comic Sans MS"/>
                <a:cs typeface="Comic Sans MS"/>
              </a:rPr>
              <a:t>t</a:t>
            </a:r>
            <a:r>
              <a:rPr sz="1000" spc="-10" dirty="0">
                <a:latin typeface="Comic Sans MS"/>
                <a:cs typeface="Comic Sans MS"/>
              </a:rPr>
              <a:t>h</a:t>
            </a:r>
            <a:r>
              <a:rPr sz="1000" spc="5" dirty="0">
                <a:latin typeface="Comic Sans MS"/>
                <a:cs typeface="Comic Sans MS"/>
              </a:rPr>
              <a:t>e</a:t>
            </a:r>
            <a:r>
              <a:rPr sz="1000" spc="-15" dirty="0">
                <a:latin typeface="Comic Sans MS"/>
                <a:cs typeface="Comic Sans MS"/>
              </a:rPr>
              <a:t> </a:t>
            </a:r>
            <a:r>
              <a:rPr sz="1000" spc="-5" dirty="0">
                <a:latin typeface="Comic Sans MS"/>
                <a:cs typeface="Comic Sans MS"/>
              </a:rPr>
              <a:t>f</a:t>
            </a:r>
            <a:r>
              <a:rPr sz="1000" dirty="0">
                <a:latin typeface="Comic Sans MS"/>
                <a:cs typeface="Comic Sans MS"/>
              </a:rPr>
              <a:t>i</a:t>
            </a:r>
            <a:r>
              <a:rPr sz="1000" spc="10" dirty="0">
                <a:latin typeface="Comic Sans MS"/>
                <a:cs typeface="Comic Sans MS"/>
              </a:rPr>
              <a:t>ll</a:t>
            </a:r>
            <a:r>
              <a:rPr sz="1000" spc="5" dirty="0">
                <a:latin typeface="Comic Sans MS"/>
                <a:cs typeface="Comic Sans MS"/>
              </a:rPr>
              <a:t>e</a:t>
            </a:r>
            <a:r>
              <a:rPr sz="1000" spc="35" dirty="0">
                <a:latin typeface="Comic Sans MS"/>
                <a:cs typeface="Comic Sans MS"/>
              </a:rPr>
              <a:t>t</a:t>
            </a:r>
            <a:r>
              <a:rPr sz="1000" dirty="0">
                <a:latin typeface="Calibri"/>
                <a:cs typeface="Calibri"/>
              </a:rPr>
              <a:t>.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8288" y="7251192"/>
            <a:ext cx="7754111" cy="73761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1813051" y="8177404"/>
            <a:ext cx="4085590" cy="165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30100"/>
              </a:lnSpc>
            </a:pP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sh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m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4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par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y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ur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!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v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ing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p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k,</a:t>
            </a:r>
            <a:r>
              <a:rPr sz="1200" spc="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y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ur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w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 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hi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r>
              <a:rPr sz="1200" spc="-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10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so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,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sh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pr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ov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esse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3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u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n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an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3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al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hy</a:t>
            </a:r>
            <a:r>
              <a:rPr sz="1200" spc="-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f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919"/>
              </a:spcBef>
            </a:pP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Ti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lap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ia</a:t>
            </a:r>
            <a:r>
              <a:rPr sz="1200" spc="-4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s d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ci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ous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w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h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2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t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i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s</a:t>
            </a:r>
            <a:r>
              <a:rPr sz="1200" spc="1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b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a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k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o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r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 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g</a:t>
            </a:r>
            <a:r>
              <a:rPr sz="1200" spc="-5" dirty="0">
                <a:solidFill>
                  <a:srgbClr val="585858"/>
                </a:solidFill>
                <a:latin typeface="Comic Sans MS"/>
                <a:cs typeface="Comic Sans MS"/>
              </a:rPr>
              <a:t>ri</a:t>
            </a:r>
            <a:r>
              <a:rPr sz="1200" spc="5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l</a:t>
            </a:r>
            <a:r>
              <a:rPr sz="1200" spc="-20" dirty="0">
                <a:solidFill>
                  <a:srgbClr val="585858"/>
                </a:solidFill>
                <a:latin typeface="Comic Sans MS"/>
                <a:cs typeface="Comic Sans MS"/>
              </a:rPr>
              <a:t>e</a:t>
            </a:r>
            <a:r>
              <a:rPr sz="1200" spc="-10" dirty="0">
                <a:solidFill>
                  <a:srgbClr val="585858"/>
                </a:solidFill>
                <a:latin typeface="Comic Sans MS"/>
                <a:cs typeface="Comic Sans MS"/>
              </a:rPr>
              <a:t>d</a:t>
            </a:r>
            <a:r>
              <a:rPr sz="1200" dirty="0">
                <a:solidFill>
                  <a:srgbClr val="585858"/>
                </a:solidFill>
                <a:latin typeface="Comic Sans MS"/>
                <a:cs typeface="Comic Sans MS"/>
              </a:rPr>
              <a:t>.</a:t>
            </a:r>
            <a:endParaRPr sz="1200">
              <a:latin typeface="Comic Sans MS"/>
              <a:cs typeface="Comic Sans MS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"/>
              </a:spcBef>
            </a:pPr>
            <a:endParaRPr sz="1300">
              <a:latin typeface="Times New Roman"/>
              <a:cs typeface="Times New Roman"/>
            </a:endParaRPr>
          </a:p>
          <a:p>
            <a:pPr marL="81280">
              <a:lnSpc>
                <a:spcPct val="100000"/>
              </a:lnSpc>
            </a:pP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C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p</a:t>
            </a:r>
            <a:r>
              <a:rPr sz="1050" spc="-30" dirty="0">
                <a:solidFill>
                  <a:srgbClr val="7E7E7E"/>
                </a:solidFill>
                <a:latin typeface="Arial"/>
                <a:cs typeface="Arial"/>
              </a:rPr>
              <a:t>y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©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201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5</a:t>
            </a:r>
            <a:r>
              <a:rPr sz="1050" spc="3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F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4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K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1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A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ll Ri</a:t>
            </a:r>
            <a:r>
              <a:rPr sz="1050" spc="10" dirty="0">
                <a:solidFill>
                  <a:srgbClr val="7E7E7E"/>
                </a:solidFill>
                <a:latin typeface="Arial"/>
                <a:cs typeface="Arial"/>
              </a:rPr>
              <a:t>g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h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</a:rPr>
              <a:t>t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5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s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spc="5" dirty="0">
                <a:solidFill>
                  <a:srgbClr val="7E7E7E"/>
                </a:solidFill>
                <a:latin typeface="Arial"/>
                <a:cs typeface="Arial"/>
              </a:rPr>
              <a:t>r</a:t>
            </a:r>
            <a:r>
              <a:rPr sz="1050" spc="20" dirty="0">
                <a:solidFill>
                  <a:srgbClr val="7E7E7E"/>
                </a:solidFill>
                <a:latin typeface="Arial"/>
                <a:cs typeface="Arial"/>
              </a:rPr>
              <a:t>v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</a:rPr>
              <a:t>e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d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</a:rPr>
              <a:t>|</a:t>
            </a:r>
            <a:r>
              <a:rPr sz="1050" spc="-20" dirty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1050" spc="2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ww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w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.f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i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t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4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ki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d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z</a:t>
            </a:r>
            <a:r>
              <a:rPr sz="1050" spc="-1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.</a:t>
            </a:r>
            <a:r>
              <a:rPr sz="1050" spc="-15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u</a:t>
            </a:r>
            <a:r>
              <a:rPr sz="1050" dirty="0">
                <a:solidFill>
                  <a:srgbClr val="7E7E7E"/>
                </a:solidFill>
                <a:latin typeface="Arial"/>
                <a:cs typeface="Arial"/>
                <a:hlinkClick r:id="rId4"/>
              </a:rPr>
              <a:t>s</a:t>
            </a:r>
            <a:endParaRPr sz="105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5815" y="1324872"/>
            <a:ext cx="2437385" cy="461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50000"/>
              </a:lnSpc>
            </a:pPr>
            <a:r>
              <a:rPr sz="1000" spc="10" dirty="0">
                <a:latin typeface="Idolwild" panose="00000400000000000000" pitchFamily="2" charset="0"/>
                <a:cs typeface="Sakkal Majalla"/>
              </a:rPr>
              <a:t>S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e</a:t>
            </a:r>
            <a:r>
              <a:rPr sz="1000" spc="5" dirty="0">
                <a:latin typeface="Idolwild" panose="00000400000000000000" pitchFamily="2" charset="0"/>
                <a:cs typeface="Sakkal Majalla"/>
              </a:rPr>
              <a:t>r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v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i</a:t>
            </a:r>
            <a:r>
              <a:rPr sz="1000" spc="-10" dirty="0">
                <a:latin typeface="Idolwild" panose="00000400000000000000" pitchFamily="2" charset="0"/>
                <a:cs typeface="Sakkal Majalla"/>
              </a:rPr>
              <a:t>n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g</a:t>
            </a:r>
            <a:r>
              <a:rPr sz="1000" spc="-35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spc="10" dirty="0">
                <a:latin typeface="Idolwild" panose="00000400000000000000" pitchFamily="2" charset="0"/>
                <a:cs typeface="Sakkal Majalla"/>
              </a:rPr>
              <a:t>S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i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z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e</a:t>
            </a:r>
            <a:r>
              <a:rPr sz="1000" spc="-30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spc="10" dirty="0">
                <a:latin typeface="Idolwild" panose="00000400000000000000" pitchFamily="2" charset="0"/>
                <a:cs typeface="Sakkal Majalla"/>
              </a:rPr>
              <a:t>f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or</a:t>
            </a:r>
            <a:r>
              <a:rPr sz="1000" spc="-25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150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0</a:t>
            </a:r>
            <a:r>
              <a:rPr sz="1000" spc="-35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spc="-10" dirty="0">
                <a:latin typeface="Idolwild" panose="00000400000000000000" pitchFamily="2" charset="0"/>
                <a:cs typeface="Sakkal Majalla"/>
              </a:rPr>
              <a:t>c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a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lo</a:t>
            </a:r>
            <a:r>
              <a:rPr sz="1000" spc="5" dirty="0">
                <a:latin typeface="Idolwild" panose="00000400000000000000" pitchFamily="2" charset="0"/>
                <a:cs typeface="Sakkal Majalla"/>
              </a:rPr>
              <a:t>r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ie</a:t>
            </a:r>
            <a:r>
              <a:rPr sz="1000" spc="-10" dirty="0">
                <a:latin typeface="Idolwild" panose="00000400000000000000" pitchFamily="2" charset="0"/>
                <a:cs typeface="Sakkal Majalla"/>
              </a:rPr>
              <a:t>s</a:t>
            </a:r>
            <a:r>
              <a:rPr sz="1000" spc="-15" dirty="0">
                <a:latin typeface="Idolwild" panose="00000400000000000000" pitchFamily="2" charset="0"/>
                <a:cs typeface="Sakkal Majalla"/>
              </a:rPr>
              <a:t>/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d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a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y</a:t>
            </a:r>
            <a:r>
              <a:rPr sz="1000" spc="-10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pl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an </a:t>
            </a:r>
            <a:r>
              <a:rPr sz="1000" spc="-10" dirty="0">
                <a:latin typeface="Idolwild" panose="00000400000000000000" pitchFamily="2" charset="0"/>
                <a:cs typeface="Sakkal Majalla"/>
              </a:rPr>
              <a:t>T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o</a:t>
            </a:r>
            <a:r>
              <a:rPr sz="1000" spc="10" dirty="0">
                <a:latin typeface="Idolwild" panose="00000400000000000000" pitchFamily="2" charset="0"/>
                <a:cs typeface="Sakkal Majalla"/>
              </a:rPr>
              <a:t>t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a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l</a:t>
            </a:r>
            <a:r>
              <a:rPr sz="1000" spc="-30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spc="10" dirty="0">
                <a:latin typeface="Idolwild" panose="00000400000000000000" pitchFamily="2" charset="0"/>
                <a:cs typeface="Sakkal Majalla"/>
              </a:rPr>
              <a:t>C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a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lo</a:t>
            </a:r>
            <a:r>
              <a:rPr sz="1000" spc="5" dirty="0">
                <a:latin typeface="Idolwild" panose="00000400000000000000" pitchFamily="2" charset="0"/>
                <a:cs typeface="Sakkal Majalla"/>
              </a:rPr>
              <a:t>r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ies</a:t>
            </a:r>
            <a:r>
              <a:rPr sz="1000" spc="-40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in</a:t>
            </a:r>
            <a:r>
              <a:rPr sz="1000" spc="-15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spc="10" dirty="0">
                <a:latin typeface="Idolwild" panose="00000400000000000000" pitchFamily="2" charset="0"/>
                <a:cs typeface="Sakkal Majalla"/>
              </a:rPr>
              <a:t>t</a:t>
            </a:r>
            <a:r>
              <a:rPr sz="1000" spc="-10" dirty="0">
                <a:latin typeface="Idolwild" panose="00000400000000000000" pitchFamily="2" charset="0"/>
                <a:cs typeface="Sakkal Majalla"/>
              </a:rPr>
              <a:t>h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is</a:t>
            </a:r>
            <a:r>
              <a:rPr sz="1000" spc="-20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dirty="0" smtClean="0">
                <a:latin typeface="Idolwild" panose="00000400000000000000" pitchFamily="2" charset="0"/>
                <a:cs typeface="Sakkal Majalla"/>
              </a:rPr>
              <a:t>Meal</a:t>
            </a:r>
            <a:r>
              <a:rPr lang="en-US" sz="1000" dirty="0" smtClean="0">
                <a:latin typeface="Idolwild" panose="00000400000000000000" pitchFamily="2" charset="0"/>
                <a:cs typeface="Sakkal Majalla"/>
              </a:rPr>
              <a:t>:</a:t>
            </a:r>
            <a:r>
              <a:rPr sz="1000" spc="-15" dirty="0" smtClean="0">
                <a:latin typeface="Idolwild" panose="00000400000000000000" pitchFamily="2" charset="0"/>
                <a:cs typeface="Sakkal Majalla"/>
              </a:rPr>
              <a:t> 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514</a:t>
            </a:r>
            <a:endParaRPr sz="1000" dirty="0">
              <a:latin typeface="Idolwild" panose="00000400000000000000" pitchFamily="2" charset="0"/>
              <a:cs typeface="Sakkal Majall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53000" y="1594190"/>
            <a:ext cx="2195958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dirty="0">
                <a:latin typeface="Idolwild" panose="00000400000000000000" pitchFamily="2" charset="0"/>
                <a:cs typeface="Sakkal Majalla"/>
              </a:rPr>
              <a:t>P</a:t>
            </a:r>
            <a:r>
              <a:rPr sz="1000" spc="5" dirty="0">
                <a:latin typeface="Idolwild" panose="00000400000000000000" pitchFamily="2" charset="0"/>
                <a:cs typeface="Sakkal Majalla"/>
              </a:rPr>
              <a:t>r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ep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a</a:t>
            </a:r>
            <a:r>
              <a:rPr sz="1000" spc="5" dirty="0">
                <a:latin typeface="Idolwild" panose="00000400000000000000" pitchFamily="2" charset="0"/>
                <a:cs typeface="Sakkal Majalla"/>
              </a:rPr>
              <a:t>r</a:t>
            </a:r>
            <a:r>
              <a:rPr sz="1000" spc="-5" dirty="0">
                <a:latin typeface="Idolwild" panose="00000400000000000000" pitchFamily="2" charset="0"/>
                <a:cs typeface="Sakkal Majalla"/>
              </a:rPr>
              <a:t>a</a:t>
            </a:r>
            <a:r>
              <a:rPr sz="1000" spc="5" dirty="0">
                <a:latin typeface="Idolwild" panose="00000400000000000000" pitchFamily="2" charset="0"/>
                <a:cs typeface="Sakkal Majalla"/>
              </a:rPr>
              <a:t>t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ion</a:t>
            </a:r>
            <a:r>
              <a:rPr sz="1000" spc="-65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dirty="0">
                <a:latin typeface="Idolwild" panose="00000400000000000000" pitchFamily="2" charset="0"/>
                <a:cs typeface="Sakkal Majalla"/>
              </a:rPr>
              <a:t>Key:</a:t>
            </a:r>
            <a:r>
              <a:rPr sz="1000" spc="-20" dirty="0">
                <a:latin typeface="Idolwild" panose="00000400000000000000" pitchFamily="2" charset="0"/>
                <a:cs typeface="Sakkal Majalla"/>
              </a:rPr>
              <a:t> </a:t>
            </a:r>
            <a:r>
              <a:rPr sz="1000" dirty="0">
                <a:solidFill>
                  <a:srgbClr val="00FF00"/>
                </a:solidFill>
                <a:latin typeface="Idolwild" panose="00000400000000000000" pitchFamily="2" charset="0"/>
                <a:cs typeface="Sakkal Majalla"/>
              </a:rPr>
              <a:t>*Kids</a:t>
            </a:r>
            <a:r>
              <a:rPr sz="1000" spc="-15" dirty="0">
                <a:solidFill>
                  <a:srgbClr val="00FF00"/>
                </a:solidFill>
                <a:latin typeface="Idolwild" panose="00000400000000000000" pitchFamily="2" charset="0"/>
                <a:cs typeface="Sakkal Majalla"/>
              </a:rPr>
              <a:t> </a:t>
            </a:r>
            <a:r>
              <a:rPr sz="1000" dirty="0">
                <a:solidFill>
                  <a:srgbClr val="FF0000"/>
                </a:solidFill>
                <a:latin typeface="Idolwild" panose="00000400000000000000" pitchFamily="2" charset="0"/>
                <a:cs typeface="Sakkal Majalla"/>
              </a:rPr>
              <a:t>**</a:t>
            </a:r>
            <a:r>
              <a:rPr sz="1000" spc="5" dirty="0">
                <a:solidFill>
                  <a:srgbClr val="FF0000"/>
                </a:solidFill>
                <a:latin typeface="Idolwild" panose="00000400000000000000" pitchFamily="2" charset="0"/>
                <a:cs typeface="Sakkal Majalla"/>
              </a:rPr>
              <a:t>P</a:t>
            </a:r>
            <a:r>
              <a:rPr sz="1000" spc="-5" dirty="0">
                <a:solidFill>
                  <a:srgbClr val="FF0000"/>
                </a:solidFill>
                <a:latin typeface="Idolwild" panose="00000400000000000000" pitchFamily="2" charset="0"/>
                <a:cs typeface="Sakkal Majalla"/>
              </a:rPr>
              <a:t>a</a:t>
            </a:r>
            <a:r>
              <a:rPr sz="1000" spc="5" dirty="0">
                <a:solidFill>
                  <a:srgbClr val="FF0000"/>
                </a:solidFill>
                <a:latin typeface="Idolwild" panose="00000400000000000000" pitchFamily="2" charset="0"/>
                <a:cs typeface="Sakkal Majalla"/>
              </a:rPr>
              <a:t>r</a:t>
            </a:r>
            <a:r>
              <a:rPr sz="1000" dirty="0">
                <a:solidFill>
                  <a:srgbClr val="FF0000"/>
                </a:solidFill>
                <a:latin typeface="Idolwild" panose="00000400000000000000" pitchFamily="2" charset="0"/>
                <a:cs typeface="Sakkal Majalla"/>
              </a:rPr>
              <a:t>en</a:t>
            </a:r>
            <a:r>
              <a:rPr sz="1000" spc="5" dirty="0">
                <a:solidFill>
                  <a:srgbClr val="FF0000"/>
                </a:solidFill>
                <a:latin typeface="Idolwild" panose="00000400000000000000" pitchFamily="2" charset="0"/>
                <a:cs typeface="Sakkal Majalla"/>
              </a:rPr>
              <a:t>t</a:t>
            </a:r>
            <a:r>
              <a:rPr sz="1000" dirty="0">
                <a:solidFill>
                  <a:srgbClr val="FF0000"/>
                </a:solidFill>
                <a:latin typeface="Idolwild" panose="00000400000000000000" pitchFamily="2" charset="0"/>
                <a:cs typeface="Sakkal Majalla"/>
              </a:rPr>
              <a:t>s</a:t>
            </a:r>
            <a:endParaRPr sz="1000" dirty="0">
              <a:latin typeface="Idolwild" panose="00000400000000000000" pitchFamily="2" charset="0"/>
              <a:cs typeface="Sakkal Majalla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181344" y="8351519"/>
            <a:ext cx="1103376" cy="134721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053840" y="3029711"/>
            <a:ext cx="3462527" cy="237744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E7E7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178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Keser</dc:creator>
  <cp:lastModifiedBy>karen</cp:lastModifiedBy>
  <cp:revision>4</cp:revision>
  <dcterms:created xsi:type="dcterms:W3CDTF">2015-10-05T14:14:17Z</dcterms:created>
  <dcterms:modified xsi:type="dcterms:W3CDTF">2015-10-05T19:54:01Z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2015-02-18T00:00:00Z</vt:filetime>
  </property>
  <property fmtid="{D5CDD505-2E9C-101B-9397-08002B2CF9AE}" pid="3" name="LastSaved">
    <vt:filetime>2015-10-05T00:00:00Z</vt:filetime>
  </property>
</Properties>
</file>