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6" d="100"/>
          <a:sy n="86" d="100"/>
        </p:scale>
        <p:origin x="-1644" y="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C2585-1848-4705-B9C4-EBAFFBD5EB55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754063"/>
            <a:ext cx="291465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74381-1A3E-44E8-A006-DBC5CC7E2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660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3720"/>
            <a:ext cx="7748679" cy="100346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8018411"/>
            <a:ext cx="1920697" cy="17732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hyperlink" Target="http://www.fit4kidz.u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5000" y="1985853"/>
            <a:ext cx="4910327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Baked</a:t>
            </a:r>
            <a:r>
              <a:rPr sz="2400" b="1" spc="25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0" dirty="0">
                <a:solidFill>
                  <a:srgbClr val="585858"/>
                </a:solidFill>
                <a:latin typeface="Idolwild"/>
                <a:cs typeface="Idolwild"/>
              </a:rPr>
              <a:t>Tilapia</a:t>
            </a:r>
            <a:r>
              <a:rPr sz="2400" b="1" spc="50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with</a:t>
            </a:r>
            <a:r>
              <a:rPr sz="2400" b="1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Mango</a:t>
            </a:r>
            <a:r>
              <a:rPr sz="2400" b="1" spc="20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0" dirty="0">
                <a:solidFill>
                  <a:srgbClr val="585858"/>
                </a:solidFill>
                <a:latin typeface="Idolwild"/>
                <a:cs typeface="Idolwild"/>
              </a:rPr>
              <a:t>Salsa</a:t>
            </a:r>
            <a:endParaRPr sz="2400" dirty="0">
              <a:latin typeface="Idolwild"/>
              <a:cs typeface="Idolwi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343" y="2432079"/>
            <a:ext cx="1988185" cy="1237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29B5EC"/>
                </a:solidFill>
                <a:latin typeface="Idolwild"/>
                <a:cs typeface="Idolwild"/>
              </a:rPr>
              <a:t>INGREDIENTS</a:t>
            </a:r>
            <a:endParaRPr sz="1800" dirty="0">
              <a:latin typeface="Idolwild"/>
              <a:cs typeface="Idolwild"/>
            </a:endParaRPr>
          </a:p>
          <a:p>
            <a:pPr marL="58419">
              <a:lnSpc>
                <a:spcPct val="100000"/>
              </a:lnSpc>
              <a:spcBef>
                <a:spcPts val="505"/>
              </a:spcBef>
            </a:pPr>
            <a:r>
              <a:rPr sz="1200" dirty="0">
                <a:latin typeface="Comic Sans MS"/>
                <a:cs typeface="Comic Sans MS"/>
              </a:rPr>
              <a:t>4</a:t>
            </a:r>
            <a:r>
              <a:rPr sz="1200" spc="10" dirty="0">
                <a:latin typeface="Comic Sans MS"/>
                <a:cs typeface="Comic Sans MS"/>
              </a:rPr>
              <a:t> 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spc="-10" dirty="0">
                <a:latin typeface="Comic Sans MS"/>
                <a:cs typeface="Comic Sans MS"/>
              </a:rPr>
              <a:t>z</a:t>
            </a:r>
            <a:r>
              <a:rPr sz="1200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Ti</a:t>
            </a:r>
            <a:r>
              <a:rPr sz="1200" dirty="0">
                <a:latin typeface="Comic Sans MS"/>
                <a:cs typeface="Comic Sans MS"/>
              </a:rPr>
              <a:t>l</a:t>
            </a:r>
            <a:r>
              <a:rPr sz="1200" spc="-5" dirty="0">
                <a:latin typeface="Comic Sans MS"/>
                <a:cs typeface="Comic Sans MS"/>
              </a:rPr>
              <a:t>ap</a:t>
            </a:r>
            <a:r>
              <a:rPr sz="1200" spc="-10" dirty="0">
                <a:latin typeface="Comic Sans MS"/>
                <a:cs typeface="Comic Sans MS"/>
              </a:rPr>
              <a:t>ia</a:t>
            </a:r>
            <a:endParaRPr sz="1200" dirty="0">
              <a:latin typeface="Comic Sans MS"/>
              <a:cs typeface="Comic Sans MS"/>
            </a:endParaRPr>
          </a:p>
          <a:p>
            <a:pPr marL="58419" marR="160020">
              <a:lnSpc>
                <a:spcPct val="100000"/>
              </a:lnSpc>
            </a:pPr>
            <a:r>
              <a:rPr sz="1200" spc="10" dirty="0">
                <a:latin typeface="Comic Sans MS"/>
                <a:cs typeface="Comic Sans MS"/>
              </a:rPr>
              <a:t>1</a:t>
            </a:r>
            <a:r>
              <a:rPr sz="1200" spc="-5" dirty="0">
                <a:latin typeface="Comic Sans MS"/>
                <a:cs typeface="Comic Sans MS"/>
              </a:rPr>
              <a:t>/</a:t>
            </a:r>
            <a:r>
              <a:rPr sz="1200" dirty="0">
                <a:latin typeface="Comic Sans MS"/>
                <a:cs typeface="Comic Sans MS"/>
              </a:rPr>
              <a:t>3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up</a:t>
            </a:r>
            <a:r>
              <a:rPr sz="1200" spc="-20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Pi</a:t>
            </a:r>
            <a:r>
              <a:rPr sz="1200" spc="-10" dirty="0">
                <a:latin typeface="Comic Sans MS"/>
                <a:cs typeface="Comic Sans MS"/>
              </a:rPr>
              <a:t>n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appl</a:t>
            </a:r>
            <a:r>
              <a:rPr sz="1200" spc="-10" dirty="0">
                <a:latin typeface="Comic Sans MS"/>
                <a:cs typeface="Comic Sans MS"/>
              </a:rPr>
              <a:t>e Chu</a:t>
            </a:r>
            <a:r>
              <a:rPr sz="1200" spc="-15" dirty="0">
                <a:latin typeface="Comic Sans MS"/>
                <a:cs typeface="Comic Sans MS"/>
              </a:rPr>
              <a:t>n</a:t>
            </a:r>
            <a:r>
              <a:rPr sz="1200" spc="-10" dirty="0">
                <a:latin typeface="Comic Sans MS"/>
                <a:cs typeface="Comic Sans MS"/>
              </a:rPr>
              <a:t>ks</a:t>
            </a:r>
            <a:r>
              <a:rPr sz="1200" spc="-5" dirty="0">
                <a:latin typeface="Comic Sans MS"/>
                <a:cs typeface="Comic Sans MS"/>
              </a:rPr>
              <a:t> </a:t>
            </a:r>
            <a:r>
              <a:rPr sz="1200" spc="10" dirty="0">
                <a:latin typeface="Comic Sans MS"/>
                <a:cs typeface="Comic Sans MS"/>
              </a:rPr>
              <a:t>1</a:t>
            </a:r>
            <a:r>
              <a:rPr sz="1200" spc="-5" dirty="0">
                <a:latin typeface="Comic Sans MS"/>
                <a:cs typeface="Comic Sans MS"/>
              </a:rPr>
              <a:t>/</a:t>
            </a:r>
            <a:r>
              <a:rPr sz="1200" dirty="0">
                <a:latin typeface="Comic Sans MS"/>
                <a:cs typeface="Comic Sans MS"/>
              </a:rPr>
              <a:t>4</a:t>
            </a:r>
            <a:r>
              <a:rPr sz="1200" spc="-10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M</a:t>
            </a:r>
            <a:r>
              <a:rPr sz="1200" spc="-5" dirty="0">
                <a:latin typeface="Comic Sans MS"/>
                <a:cs typeface="Comic Sans MS"/>
              </a:rPr>
              <a:t>ang</a:t>
            </a:r>
            <a:r>
              <a:rPr sz="1200" spc="-10" dirty="0">
                <a:latin typeface="Comic Sans MS"/>
                <a:cs typeface="Comic Sans MS"/>
              </a:rPr>
              <a:t>o</a:t>
            </a:r>
            <a:endParaRPr sz="1200" dirty="0">
              <a:latin typeface="Comic Sans MS"/>
              <a:cs typeface="Comic Sans MS"/>
            </a:endParaRPr>
          </a:p>
          <a:p>
            <a:pPr marL="58419">
              <a:lnSpc>
                <a:spcPct val="100000"/>
              </a:lnSpc>
            </a:pPr>
            <a:r>
              <a:rPr sz="1200" dirty="0">
                <a:latin typeface="Comic Sans MS"/>
                <a:cs typeface="Comic Sans MS"/>
              </a:rPr>
              <a:t>2</a:t>
            </a:r>
            <a:r>
              <a:rPr sz="1200" spc="10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5" dirty="0">
                <a:latin typeface="Comic Sans MS"/>
                <a:cs typeface="Comic Sans MS"/>
              </a:rPr>
              <a:t>a</a:t>
            </a:r>
            <a:r>
              <a:rPr sz="1200" spc="5" dirty="0">
                <a:latin typeface="Comic Sans MS"/>
                <a:cs typeface="Comic Sans MS"/>
              </a:rPr>
              <a:t>b</a:t>
            </a:r>
            <a:r>
              <a:rPr sz="1200" dirty="0">
                <a:latin typeface="Comic Sans MS"/>
                <a:cs typeface="Comic Sans MS"/>
              </a:rPr>
              <a:t>l</a:t>
            </a:r>
            <a:r>
              <a:rPr sz="1200" spc="-20" dirty="0">
                <a:latin typeface="Comic Sans MS"/>
                <a:cs typeface="Comic Sans MS"/>
              </a:rPr>
              <a:t>es</a:t>
            </a:r>
            <a:r>
              <a:rPr sz="1200" spc="-5" dirty="0">
                <a:latin typeface="Comic Sans MS"/>
                <a:cs typeface="Comic Sans MS"/>
              </a:rPr>
              <a:t>p</a:t>
            </a:r>
            <a:r>
              <a:rPr sz="1200" spc="-20" dirty="0">
                <a:latin typeface="Comic Sans MS"/>
                <a:cs typeface="Comic Sans MS"/>
              </a:rPr>
              <a:t>oo</a:t>
            </a:r>
            <a:r>
              <a:rPr sz="1200" spc="-5" dirty="0">
                <a:latin typeface="Comic Sans MS"/>
                <a:cs typeface="Comic Sans MS"/>
              </a:rPr>
              <a:t>n</a:t>
            </a:r>
            <a:r>
              <a:rPr sz="1200" spc="-10" dirty="0">
                <a:latin typeface="Comic Sans MS"/>
                <a:cs typeface="Comic Sans MS"/>
              </a:rPr>
              <a:t>s</a:t>
            </a:r>
            <a:r>
              <a:rPr sz="1200" spc="-35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S</a:t>
            </a:r>
            <a:r>
              <a:rPr sz="1200" spc="-5" dirty="0">
                <a:latin typeface="Comic Sans MS"/>
                <a:cs typeface="Comic Sans MS"/>
              </a:rPr>
              <a:t>a</a:t>
            </a:r>
            <a:r>
              <a:rPr sz="1200" dirty="0">
                <a:latin typeface="Comic Sans MS"/>
                <a:cs typeface="Comic Sans MS"/>
              </a:rPr>
              <a:t>l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spc="-10" dirty="0">
                <a:latin typeface="Comic Sans MS"/>
                <a:cs typeface="Comic Sans MS"/>
              </a:rPr>
              <a:t>a</a:t>
            </a:r>
            <a:endParaRPr sz="1200" dirty="0">
              <a:latin typeface="Comic Sans MS"/>
              <a:cs typeface="Comic Sans MS"/>
            </a:endParaRPr>
          </a:p>
          <a:p>
            <a:pPr marL="58419">
              <a:lnSpc>
                <a:spcPct val="100000"/>
              </a:lnSpc>
            </a:pPr>
            <a:r>
              <a:rPr sz="1200" dirty="0">
                <a:latin typeface="Comic Sans MS"/>
                <a:cs typeface="Comic Sans MS"/>
              </a:rPr>
              <a:t>4</a:t>
            </a:r>
            <a:r>
              <a:rPr sz="1200" spc="10" dirty="0">
                <a:latin typeface="Comic Sans MS"/>
                <a:cs typeface="Comic Sans MS"/>
              </a:rPr>
              <a:t> t</a:t>
            </a:r>
            <a:r>
              <a:rPr sz="1200" spc="-5" dirty="0">
                <a:latin typeface="Comic Sans MS"/>
                <a:cs typeface="Comic Sans MS"/>
              </a:rPr>
              <a:t>a</a:t>
            </a:r>
            <a:r>
              <a:rPr sz="1200" spc="5" dirty="0">
                <a:latin typeface="Comic Sans MS"/>
                <a:cs typeface="Comic Sans MS"/>
              </a:rPr>
              <a:t>b</a:t>
            </a:r>
            <a:r>
              <a:rPr sz="1200" dirty="0">
                <a:latin typeface="Comic Sans MS"/>
                <a:cs typeface="Comic Sans MS"/>
              </a:rPr>
              <a:t>l</a:t>
            </a:r>
            <a:r>
              <a:rPr sz="1200" spc="-20" dirty="0">
                <a:latin typeface="Comic Sans MS"/>
                <a:cs typeface="Comic Sans MS"/>
              </a:rPr>
              <a:t>es</a:t>
            </a:r>
            <a:r>
              <a:rPr sz="1200" spc="-5" dirty="0">
                <a:latin typeface="Comic Sans MS"/>
                <a:cs typeface="Comic Sans MS"/>
              </a:rPr>
              <a:t>p</a:t>
            </a:r>
            <a:r>
              <a:rPr sz="1200" spc="-20" dirty="0">
                <a:latin typeface="Comic Sans MS"/>
                <a:cs typeface="Comic Sans MS"/>
              </a:rPr>
              <a:t>oo</a:t>
            </a:r>
            <a:r>
              <a:rPr sz="1200" spc="-5" dirty="0">
                <a:latin typeface="Comic Sans MS"/>
                <a:cs typeface="Comic Sans MS"/>
              </a:rPr>
              <a:t>n</a:t>
            </a:r>
            <a:r>
              <a:rPr sz="1200" spc="-10" dirty="0">
                <a:latin typeface="Comic Sans MS"/>
                <a:cs typeface="Comic Sans MS"/>
              </a:rPr>
              <a:t>s</a:t>
            </a:r>
            <a:r>
              <a:rPr sz="1200" spc="-35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S</a:t>
            </a:r>
            <a:r>
              <a:rPr sz="1200" spc="-5" dirty="0">
                <a:latin typeface="Comic Sans MS"/>
                <a:cs typeface="Comic Sans MS"/>
              </a:rPr>
              <a:t>pani</a:t>
            </a:r>
            <a:r>
              <a:rPr sz="1200" spc="-10" dirty="0">
                <a:latin typeface="Comic Sans MS"/>
                <a:cs typeface="Comic Sans MS"/>
              </a:rPr>
              <a:t>sh</a:t>
            </a:r>
            <a:r>
              <a:rPr sz="1200" dirty="0">
                <a:latin typeface="Comic Sans MS"/>
                <a:cs typeface="Comic Sans MS"/>
              </a:rPr>
              <a:t> </a:t>
            </a:r>
            <a:r>
              <a:rPr sz="1200" spc="10" dirty="0">
                <a:latin typeface="Comic Sans MS"/>
                <a:cs typeface="Comic Sans MS"/>
              </a:rPr>
              <a:t>R</a:t>
            </a:r>
            <a:r>
              <a:rPr sz="1200" spc="-10" dirty="0">
                <a:latin typeface="Comic Sans MS"/>
                <a:cs typeface="Comic Sans MS"/>
              </a:rPr>
              <a:t>i</a:t>
            </a:r>
            <a:r>
              <a:rPr sz="1200" spc="-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e</a:t>
            </a:r>
            <a:endParaRPr sz="1200" dirty="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5815" y="4662339"/>
            <a:ext cx="4244975" cy="19621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20">
              <a:lnSpc>
                <a:spcPct val="100000"/>
              </a:lnSpc>
            </a:pPr>
            <a:r>
              <a:rPr sz="1800" dirty="0">
                <a:solidFill>
                  <a:srgbClr val="29B5EC"/>
                </a:solidFill>
                <a:latin typeface="Idolwild"/>
                <a:cs typeface="Idolwild"/>
              </a:rPr>
              <a:t>PREPARATION</a:t>
            </a:r>
            <a:endParaRPr sz="1800">
              <a:latin typeface="Idolwild"/>
              <a:cs typeface="Idolwild"/>
            </a:endParaRPr>
          </a:p>
          <a:p>
            <a:pPr marL="12700" marR="2105025">
              <a:lnSpc>
                <a:spcPct val="155200"/>
              </a:lnSpc>
              <a:spcBef>
                <a:spcPts val="275"/>
              </a:spcBef>
            </a:pPr>
            <a:r>
              <a:rPr sz="1000" spc="-1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000" dirty="0">
                <a:latin typeface="Comic Sans MS"/>
                <a:cs typeface="Comic Sans MS"/>
              </a:rPr>
              <a:t>Pre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spc="5" dirty="0">
                <a:latin typeface="Comic Sans MS"/>
                <a:cs typeface="Comic Sans MS"/>
              </a:rPr>
              <a:t>ic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s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5" dirty="0">
                <a:latin typeface="Comic Sans MS"/>
                <a:cs typeface="Comic Sans MS"/>
              </a:rPr>
              <a:t>ck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u</a:t>
            </a:r>
            <a:r>
              <a:rPr sz="1000" spc="-10" dirty="0">
                <a:latin typeface="Comic Sans MS"/>
                <a:cs typeface="Comic Sans MS"/>
              </a:rPr>
              <a:t>gg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. Pre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5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5" dirty="0">
                <a:latin typeface="Comic Sans MS"/>
                <a:cs typeface="Comic Sans MS"/>
              </a:rPr>
              <a:t>v</a:t>
            </a:r>
            <a:r>
              <a:rPr sz="1000" dirty="0">
                <a:latin typeface="Comic Sans MS"/>
                <a:cs typeface="Comic Sans MS"/>
              </a:rPr>
              <a:t>en</a:t>
            </a:r>
            <a:r>
              <a:rPr sz="1000" spc="1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to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450</a:t>
            </a:r>
            <a:r>
              <a:rPr sz="1000" spc="10" dirty="0">
                <a:latin typeface="Comic Sans MS"/>
                <a:cs typeface="Comic Sans MS"/>
              </a:rPr>
              <a:t>˚</a:t>
            </a:r>
            <a:r>
              <a:rPr sz="1000" spc="-15" dirty="0">
                <a:latin typeface="Comic Sans MS"/>
                <a:cs typeface="Comic Sans MS"/>
              </a:rPr>
              <a:t>F</a:t>
            </a:r>
            <a:r>
              <a:rPr sz="1000" dirty="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sz="1000" spc="-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000" dirty="0">
                <a:latin typeface="Comic Sans MS"/>
                <a:cs typeface="Comic Sans MS"/>
              </a:rPr>
              <a:t>Mix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dirty="0">
                <a:latin typeface="Comic Sans MS"/>
                <a:cs typeface="Comic Sans MS"/>
              </a:rPr>
              <a:t>ine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5" dirty="0">
                <a:latin typeface="Comic Sans MS"/>
                <a:cs typeface="Comic Sans MS"/>
              </a:rPr>
              <a:t>pp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spc="5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,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ma</a:t>
            </a:r>
            <a:r>
              <a:rPr sz="1000" dirty="0">
                <a:latin typeface="Comic Sans MS"/>
                <a:cs typeface="Comic Sans MS"/>
              </a:rPr>
              <a:t>n</a:t>
            </a:r>
            <a:r>
              <a:rPr sz="1000" spc="-5" dirty="0">
                <a:latin typeface="Comic Sans MS"/>
                <a:cs typeface="Comic Sans MS"/>
              </a:rPr>
              <a:t>g</a:t>
            </a:r>
            <a:r>
              <a:rPr sz="1000" dirty="0">
                <a:latin typeface="Comic Sans MS"/>
                <a:cs typeface="Comic Sans MS"/>
              </a:rPr>
              <a:t>o,</a:t>
            </a:r>
            <a:r>
              <a:rPr sz="1000" spc="-5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n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10" dirty="0">
                <a:latin typeface="Comic Sans MS"/>
                <a:cs typeface="Comic Sans MS"/>
              </a:rPr>
              <a:t>al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000" spc="-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000" dirty="0">
                <a:latin typeface="Comic Sans MS"/>
                <a:cs typeface="Comic Sans MS"/>
              </a:rPr>
              <a:t>P</a:t>
            </a:r>
            <a:r>
              <a:rPr sz="1000" spc="10" dirty="0">
                <a:latin typeface="Comic Sans MS"/>
                <a:cs typeface="Comic Sans MS"/>
              </a:rPr>
              <a:t>la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5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ti</a:t>
            </a:r>
            <a:r>
              <a:rPr sz="1000" spc="10" dirty="0">
                <a:latin typeface="Comic Sans MS"/>
                <a:cs typeface="Comic Sans MS"/>
              </a:rPr>
              <a:t>la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dirty="0">
                <a:latin typeface="Comic Sans MS"/>
                <a:cs typeface="Comic Sans MS"/>
              </a:rPr>
              <a:t>ia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10" dirty="0">
                <a:latin typeface="Comic Sans MS"/>
                <a:cs typeface="Comic Sans MS"/>
              </a:rPr>
              <a:t>ll</a:t>
            </a:r>
            <a:r>
              <a:rPr sz="1000" dirty="0">
                <a:latin typeface="Comic Sans MS"/>
                <a:cs typeface="Comic Sans MS"/>
              </a:rPr>
              <a:t>et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in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a 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10" dirty="0">
                <a:latin typeface="Comic Sans MS"/>
                <a:cs typeface="Comic Sans MS"/>
              </a:rPr>
              <a:t>gh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y</a:t>
            </a:r>
            <a:r>
              <a:rPr sz="1000" spc="-6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oi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ed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sz="1000" spc="-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000" dirty="0">
                <a:latin typeface="Comic Sans MS"/>
                <a:cs typeface="Comic Sans MS"/>
              </a:rPr>
              <a:t>Pour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3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b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sp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5" dirty="0">
                <a:latin typeface="Comic Sans MS"/>
                <a:cs typeface="Comic Sans MS"/>
              </a:rPr>
              <a:t>on</a:t>
            </a:r>
            <a:r>
              <a:rPr sz="1000" dirty="0">
                <a:latin typeface="Comic Sans MS"/>
                <a:cs typeface="Comic Sans MS"/>
              </a:rPr>
              <a:t>s</a:t>
            </a:r>
            <a:r>
              <a:rPr sz="1000" spc="-4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or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4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ixtu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6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5" dirty="0">
                <a:latin typeface="Comic Sans MS"/>
                <a:cs typeface="Comic Sans MS"/>
              </a:rPr>
              <a:t>v</a:t>
            </a:r>
            <a:r>
              <a:rPr sz="1000" dirty="0">
                <a:latin typeface="Comic Sans MS"/>
                <a:cs typeface="Comic Sans MS"/>
              </a:rPr>
              <a:t>er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10" dirty="0">
                <a:latin typeface="Comic Sans MS"/>
                <a:cs typeface="Comic Sans MS"/>
              </a:rPr>
              <a:t>ll</a:t>
            </a:r>
            <a:r>
              <a:rPr sz="1000" dirty="0">
                <a:latin typeface="Comic Sans MS"/>
                <a:cs typeface="Comic Sans MS"/>
              </a:rPr>
              <a:t>et.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000" spc="-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000" spc="-5" dirty="0">
                <a:latin typeface="Comic Sans MS"/>
                <a:cs typeface="Comic Sans MS"/>
              </a:rPr>
              <a:t>Se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0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spc="5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g</a:t>
            </a:r>
            <a:r>
              <a:rPr sz="1000" spc="-9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4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ixtu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60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e.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000" spc="-1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000" spc="-15" dirty="0">
                <a:latin typeface="Comic Sans MS"/>
                <a:cs typeface="Comic Sans MS"/>
              </a:rPr>
              <a:t>B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5" dirty="0">
                <a:latin typeface="Comic Sans MS"/>
                <a:cs typeface="Comic Sans MS"/>
              </a:rPr>
              <a:t>k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10" dirty="0">
                <a:latin typeface="Comic Sans MS"/>
                <a:cs typeface="Comic Sans MS"/>
              </a:rPr>
              <a:t>ll</a:t>
            </a:r>
            <a:r>
              <a:rPr sz="1000" dirty="0">
                <a:latin typeface="Comic Sans MS"/>
                <a:cs typeface="Comic Sans MS"/>
              </a:rPr>
              <a:t>et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in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n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5" dirty="0">
                <a:latin typeface="Comic Sans MS"/>
                <a:cs typeface="Comic Sans MS"/>
              </a:rPr>
              <a:t>v</a:t>
            </a:r>
            <a:r>
              <a:rPr sz="1000" dirty="0">
                <a:latin typeface="Comic Sans MS"/>
                <a:cs typeface="Comic Sans MS"/>
              </a:rPr>
              <a:t>en</a:t>
            </a:r>
            <a:r>
              <a:rPr sz="1000" spc="1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dirty="0">
                <a:latin typeface="Comic Sans MS"/>
                <a:cs typeface="Comic Sans MS"/>
              </a:rPr>
              <a:t>or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1</a:t>
            </a:r>
            <a:r>
              <a:rPr sz="1000" dirty="0">
                <a:latin typeface="Comic Sans MS"/>
                <a:cs typeface="Comic Sans MS"/>
              </a:rPr>
              <a:t>5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utes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or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u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til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10" dirty="0">
                <a:latin typeface="Comic Sans MS"/>
                <a:cs typeface="Comic Sans MS"/>
              </a:rPr>
              <a:t>ll</a:t>
            </a:r>
            <a:r>
              <a:rPr sz="1000" dirty="0">
                <a:latin typeface="Comic Sans MS"/>
                <a:cs typeface="Comic Sans MS"/>
              </a:rPr>
              <a:t>et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spc="10" dirty="0">
                <a:latin typeface="Comic Sans MS"/>
                <a:cs typeface="Comic Sans MS"/>
              </a:rPr>
              <a:t>la</a:t>
            </a:r>
            <a:r>
              <a:rPr sz="1000" spc="5" dirty="0">
                <a:latin typeface="Comic Sans MS"/>
                <a:cs typeface="Comic Sans MS"/>
              </a:rPr>
              <a:t>k</a:t>
            </a:r>
            <a:r>
              <a:rPr sz="1000" dirty="0">
                <a:latin typeface="Comic Sans MS"/>
                <a:cs typeface="Comic Sans MS"/>
              </a:rPr>
              <a:t>es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25" dirty="0">
                <a:latin typeface="Comic Sans MS"/>
                <a:cs typeface="Comic Sans MS"/>
              </a:rPr>
              <a:t>w</a:t>
            </a:r>
            <a:r>
              <a:rPr sz="1000" dirty="0">
                <a:latin typeface="Comic Sans MS"/>
                <a:cs typeface="Comic Sans MS"/>
              </a:rPr>
              <a:t>ith</a:t>
            </a:r>
            <a:r>
              <a:rPr sz="1000" spc="-7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a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0" dirty="0">
                <a:latin typeface="Comic Sans MS"/>
                <a:cs typeface="Comic Sans MS"/>
              </a:rPr>
              <a:t>r</a:t>
            </a:r>
            <a:r>
              <a:rPr sz="1000" spc="5" dirty="0">
                <a:latin typeface="Comic Sans MS"/>
                <a:cs typeface="Comic Sans MS"/>
              </a:rPr>
              <a:t>k</a:t>
            </a:r>
            <a:r>
              <a:rPr sz="1000" dirty="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000" spc="-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000" dirty="0">
                <a:latin typeface="Comic Sans MS"/>
                <a:cs typeface="Comic Sans MS"/>
              </a:rPr>
              <a:t>P</a:t>
            </a:r>
            <a:r>
              <a:rPr sz="1000" spc="10" dirty="0">
                <a:latin typeface="Comic Sans MS"/>
                <a:cs typeface="Comic Sans MS"/>
              </a:rPr>
              <a:t>la</a:t>
            </a:r>
            <a:r>
              <a:rPr sz="1000" spc="5" dirty="0">
                <a:latin typeface="Comic Sans MS"/>
                <a:cs typeface="Comic Sans MS"/>
              </a:rPr>
              <a:t>ce</a:t>
            </a:r>
            <a:r>
              <a:rPr sz="1000" spc="-60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f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10" dirty="0">
                <a:latin typeface="Comic Sans MS"/>
                <a:cs typeface="Comic Sans MS"/>
              </a:rPr>
              <a:t>ll</a:t>
            </a:r>
            <a:r>
              <a:rPr sz="1000" spc="5" dirty="0">
                <a:latin typeface="Comic Sans MS"/>
                <a:cs typeface="Comic Sans MS"/>
              </a:rPr>
              <a:t>et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5" dirty="0">
                <a:latin typeface="Comic Sans MS"/>
                <a:cs typeface="Comic Sans MS"/>
              </a:rPr>
              <a:t>n</a:t>
            </a:r>
            <a:r>
              <a:rPr sz="1000" spc="1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a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spc="10" dirty="0">
                <a:latin typeface="Comic Sans MS"/>
                <a:cs typeface="Comic Sans MS"/>
              </a:rPr>
              <a:t>la</a:t>
            </a:r>
            <a:r>
              <a:rPr sz="1000" spc="5" dirty="0">
                <a:latin typeface="Comic Sans MS"/>
                <a:cs typeface="Comic Sans MS"/>
              </a:rPr>
              <a:t>te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n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5" dirty="0">
                <a:latin typeface="Comic Sans MS"/>
                <a:cs typeface="Comic Sans MS"/>
              </a:rPr>
              <a:t>ur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r</a:t>
            </a:r>
            <a:r>
              <a:rPr sz="1000" spc="5" dirty="0">
                <a:latin typeface="Comic Sans MS"/>
                <a:cs typeface="Comic Sans MS"/>
              </a:rPr>
              <a:t>em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inin</a:t>
            </a:r>
            <a:r>
              <a:rPr sz="1000" spc="5" dirty="0">
                <a:latin typeface="Comic Sans MS"/>
                <a:cs typeface="Comic Sans MS"/>
              </a:rPr>
              <a:t>g</a:t>
            </a:r>
            <a:r>
              <a:rPr sz="1000" spc="-70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f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10" dirty="0">
                <a:latin typeface="Comic Sans MS"/>
                <a:cs typeface="Comic Sans MS"/>
              </a:rPr>
              <a:t>ll</a:t>
            </a:r>
            <a:r>
              <a:rPr sz="1000" spc="5" dirty="0">
                <a:latin typeface="Comic Sans MS"/>
                <a:cs typeface="Comic Sans MS"/>
              </a:rPr>
              <a:t>et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m</a:t>
            </a:r>
            <a:r>
              <a:rPr sz="1000" dirty="0">
                <a:latin typeface="Comic Sans MS"/>
                <a:cs typeface="Comic Sans MS"/>
              </a:rPr>
              <a:t>ixture</a:t>
            </a:r>
            <a:r>
              <a:rPr sz="1000" spc="-6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5" dirty="0">
                <a:latin typeface="Comic Sans MS"/>
                <a:cs typeface="Comic Sans MS"/>
              </a:rPr>
              <a:t>v</a:t>
            </a:r>
            <a:r>
              <a:rPr sz="1000" spc="5" dirty="0">
                <a:latin typeface="Comic Sans MS"/>
                <a:cs typeface="Comic Sans MS"/>
              </a:rPr>
              <a:t>er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spc="5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f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10" dirty="0">
                <a:latin typeface="Comic Sans MS"/>
                <a:cs typeface="Comic Sans MS"/>
              </a:rPr>
              <a:t>ll</a:t>
            </a:r>
            <a:r>
              <a:rPr sz="1000" spc="5" dirty="0">
                <a:latin typeface="Comic Sans MS"/>
                <a:cs typeface="Comic Sans MS"/>
              </a:rPr>
              <a:t>e</a:t>
            </a:r>
            <a:r>
              <a:rPr sz="1000" spc="35" dirty="0">
                <a:latin typeface="Comic Sans MS"/>
                <a:cs typeface="Comic Sans MS"/>
              </a:rPr>
              <a:t>t</a:t>
            </a:r>
            <a:r>
              <a:rPr sz="1000" dirty="0">
                <a:latin typeface="Calibri"/>
                <a:cs typeface="Calibri"/>
              </a:rPr>
              <a:t>.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288" y="7251192"/>
            <a:ext cx="7754111" cy="7376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813051" y="8177404"/>
            <a:ext cx="4085590" cy="1652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0100"/>
              </a:lnSpc>
            </a:pP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sh</a:t>
            </a:r>
            <a:r>
              <a:rPr sz="1200" spc="2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an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an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4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par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y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ur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!</a:t>
            </a:r>
            <a:r>
              <a:rPr sz="1200" spc="2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u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v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ing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3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k,</a:t>
            </a:r>
            <a:r>
              <a:rPr sz="1200" spc="2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ur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ar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 h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al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hi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.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so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,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sh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pr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ov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esse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al</a:t>
            </a:r>
            <a:r>
              <a:rPr sz="1200" spc="3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ri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an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3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al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hy</a:t>
            </a:r>
            <a:r>
              <a:rPr sz="1200" spc="-2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.</a:t>
            </a:r>
            <a:endParaRPr sz="12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Ti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lap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ia</a:t>
            </a:r>
            <a:r>
              <a:rPr sz="1200" spc="-4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 d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ci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ous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 w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spc="-2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k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ri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.</a:t>
            </a:r>
            <a:endParaRPr sz="12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1300">
              <a:latin typeface="Times New Roman"/>
              <a:cs typeface="Times New Roman"/>
            </a:endParaRPr>
          </a:p>
          <a:p>
            <a:pPr marL="81280">
              <a:lnSpc>
                <a:spcPct val="100000"/>
              </a:lnSpc>
            </a:pP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C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p</a:t>
            </a:r>
            <a:r>
              <a:rPr sz="1050" spc="-30" dirty="0">
                <a:solidFill>
                  <a:srgbClr val="7E7E7E"/>
                </a:solidFill>
                <a:latin typeface="Arial"/>
                <a:cs typeface="Arial"/>
              </a:rPr>
              <a:t>y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©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201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5</a:t>
            </a:r>
            <a:r>
              <a:rPr sz="1050" spc="3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F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4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K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.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u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A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ll Ri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-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spc="20" dirty="0">
                <a:solidFill>
                  <a:srgbClr val="7E7E7E"/>
                </a:solidFill>
                <a:latin typeface="Arial"/>
                <a:cs typeface="Arial"/>
              </a:rPr>
              <a:t>v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ww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w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.f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4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ki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d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.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u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s</a:t>
            </a:r>
            <a:endParaRPr sz="10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5815" y="1324872"/>
            <a:ext cx="2437385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50000"/>
              </a:lnSpc>
            </a:pPr>
            <a:r>
              <a:rPr sz="1000" spc="10" dirty="0">
                <a:latin typeface="Idolwild" panose="00000400000000000000" pitchFamily="2" charset="0"/>
                <a:cs typeface="Sakkal Majalla"/>
              </a:rPr>
              <a:t>S</a:t>
            </a:r>
            <a:r>
              <a:rPr sz="1000" dirty="0">
                <a:latin typeface="Idolwild" panose="00000400000000000000" pitchFamily="2" charset="0"/>
                <a:cs typeface="Sakkal Majalla"/>
              </a:rPr>
              <a:t>e</a:t>
            </a:r>
            <a:r>
              <a:rPr sz="1000" spc="5" dirty="0">
                <a:latin typeface="Idolwild" panose="00000400000000000000" pitchFamily="2" charset="0"/>
                <a:cs typeface="Sakkal Majalla"/>
              </a:rPr>
              <a:t>r</a:t>
            </a:r>
            <a:r>
              <a:rPr sz="1000" spc="-5" dirty="0">
                <a:latin typeface="Idolwild" panose="00000400000000000000" pitchFamily="2" charset="0"/>
                <a:cs typeface="Sakkal Majalla"/>
              </a:rPr>
              <a:t>v</a:t>
            </a:r>
            <a:r>
              <a:rPr sz="1000" dirty="0">
                <a:latin typeface="Idolwild" panose="00000400000000000000" pitchFamily="2" charset="0"/>
                <a:cs typeface="Sakkal Majalla"/>
              </a:rPr>
              <a:t>i</a:t>
            </a:r>
            <a:r>
              <a:rPr sz="1000" spc="-10" dirty="0">
                <a:latin typeface="Idolwild" panose="00000400000000000000" pitchFamily="2" charset="0"/>
                <a:cs typeface="Sakkal Majalla"/>
              </a:rPr>
              <a:t>n</a:t>
            </a:r>
            <a:r>
              <a:rPr sz="1000" dirty="0">
                <a:latin typeface="Idolwild" panose="00000400000000000000" pitchFamily="2" charset="0"/>
                <a:cs typeface="Sakkal Majalla"/>
              </a:rPr>
              <a:t>g</a:t>
            </a:r>
            <a:r>
              <a:rPr sz="1000" spc="-35" dirty="0">
                <a:latin typeface="Idolwild" panose="00000400000000000000" pitchFamily="2" charset="0"/>
                <a:cs typeface="Sakkal Majalla"/>
              </a:rPr>
              <a:t> </a:t>
            </a:r>
            <a:r>
              <a:rPr sz="1000" spc="10" dirty="0">
                <a:latin typeface="Idolwild" panose="00000400000000000000" pitchFamily="2" charset="0"/>
                <a:cs typeface="Sakkal Majalla"/>
              </a:rPr>
              <a:t>S</a:t>
            </a:r>
            <a:r>
              <a:rPr sz="1000" dirty="0">
                <a:latin typeface="Idolwild" panose="00000400000000000000" pitchFamily="2" charset="0"/>
                <a:cs typeface="Sakkal Majalla"/>
              </a:rPr>
              <a:t>i</a:t>
            </a:r>
            <a:r>
              <a:rPr sz="1000" spc="-5" dirty="0">
                <a:latin typeface="Idolwild" panose="00000400000000000000" pitchFamily="2" charset="0"/>
                <a:cs typeface="Sakkal Majalla"/>
              </a:rPr>
              <a:t>z</a:t>
            </a:r>
            <a:r>
              <a:rPr sz="1000" dirty="0">
                <a:latin typeface="Idolwild" panose="00000400000000000000" pitchFamily="2" charset="0"/>
                <a:cs typeface="Sakkal Majalla"/>
              </a:rPr>
              <a:t>e</a:t>
            </a:r>
            <a:r>
              <a:rPr sz="1000" spc="-30" dirty="0">
                <a:latin typeface="Idolwild" panose="00000400000000000000" pitchFamily="2" charset="0"/>
                <a:cs typeface="Sakkal Majalla"/>
              </a:rPr>
              <a:t> </a:t>
            </a:r>
            <a:r>
              <a:rPr sz="1000" spc="10" dirty="0">
                <a:latin typeface="Idolwild" panose="00000400000000000000" pitchFamily="2" charset="0"/>
                <a:cs typeface="Sakkal Majalla"/>
              </a:rPr>
              <a:t>f</a:t>
            </a:r>
            <a:r>
              <a:rPr sz="1000" dirty="0">
                <a:latin typeface="Idolwild" panose="00000400000000000000" pitchFamily="2" charset="0"/>
                <a:cs typeface="Sakkal Majalla"/>
              </a:rPr>
              <a:t>or</a:t>
            </a:r>
            <a:r>
              <a:rPr sz="1000" spc="-25" dirty="0">
                <a:latin typeface="Idolwild" panose="00000400000000000000" pitchFamily="2" charset="0"/>
                <a:cs typeface="Sakkal Majalla"/>
              </a:rPr>
              <a:t> </a:t>
            </a:r>
            <a:r>
              <a:rPr sz="1000" spc="-5" dirty="0">
                <a:latin typeface="Idolwild" panose="00000400000000000000" pitchFamily="2" charset="0"/>
                <a:cs typeface="Sakkal Majalla"/>
              </a:rPr>
              <a:t>150</a:t>
            </a:r>
            <a:r>
              <a:rPr sz="1000" dirty="0">
                <a:latin typeface="Idolwild" panose="00000400000000000000" pitchFamily="2" charset="0"/>
                <a:cs typeface="Sakkal Majalla"/>
              </a:rPr>
              <a:t>0</a:t>
            </a:r>
            <a:r>
              <a:rPr sz="1000" spc="-35" dirty="0">
                <a:latin typeface="Idolwild" panose="00000400000000000000" pitchFamily="2" charset="0"/>
                <a:cs typeface="Sakkal Majalla"/>
              </a:rPr>
              <a:t> </a:t>
            </a:r>
            <a:r>
              <a:rPr sz="1000" spc="-10" dirty="0">
                <a:latin typeface="Idolwild" panose="00000400000000000000" pitchFamily="2" charset="0"/>
                <a:cs typeface="Sakkal Majalla"/>
              </a:rPr>
              <a:t>c</a:t>
            </a:r>
            <a:r>
              <a:rPr sz="1000" spc="-5" dirty="0">
                <a:latin typeface="Idolwild" panose="00000400000000000000" pitchFamily="2" charset="0"/>
                <a:cs typeface="Sakkal Majalla"/>
              </a:rPr>
              <a:t>a</a:t>
            </a:r>
            <a:r>
              <a:rPr sz="1000" dirty="0">
                <a:latin typeface="Idolwild" panose="00000400000000000000" pitchFamily="2" charset="0"/>
                <a:cs typeface="Sakkal Majalla"/>
              </a:rPr>
              <a:t>lo</a:t>
            </a:r>
            <a:r>
              <a:rPr sz="1000" spc="5" dirty="0">
                <a:latin typeface="Idolwild" panose="00000400000000000000" pitchFamily="2" charset="0"/>
                <a:cs typeface="Sakkal Majalla"/>
              </a:rPr>
              <a:t>r</a:t>
            </a:r>
            <a:r>
              <a:rPr sz="1000" dirty="0">
                <a:latin typeface="Idolwild" panose="00000400000000000000" pitchFamily="2" charset="0"/>
                <a:cs typeface="Sakkal Majalla"/>
              </a:rPr>
              <a:t>ie</a:t>
            </a:r>
            <a:r>
              <a:rPr sz="1000" spc="-10" dirty="0">
                <a:latin typeface="Idolwild" panose="00000400000000000000" pitchFamily="2" charset="0"/>
                <a:cs typeface="Sakkal Majalla"/>
              </a:rPr>
              <a:t>s</a:t>
            </a:r>
            <a:r>
              <a:rPr sz="1000" spc="-15" dirty="0">
                <a:latin typeface="Idolwild" panose="00000400000000000000" pitchFamily="2" charset="0"/>
                <a:cs typeface="Sakkal Majalla"/>
              </a:rPr>
              <a:t>/</a:t>
            </a:r>
            <a:r>
              <a:rPr sz="1000" dirty="0">
                <a:latin typeface="Idolwild" panose="00000400000000000000" pitchFamily="2" charset="0"/>
                <a:cs typeface="Sakkal Majalla"/>
              </a:rPr>
              <a:t>d</a:t>
            </a:r>
            <a:r>
              <a:rPr sz="1000" spc="-5" dirty="0">
                <a:latin typeface="Idolwild" panose="00000400000000000000" pitchFamily="2" charset="0"/>
                <a:cs typeface="Sakkal Majalla"/>
              </a:rPr>
              <a:t>a</a:t>
            </a:r>
            <a:r>
              <a:rPr sz="1000" dirty="0">
                <a:latin typeface="Idolwild" panose="00000400000000000000" pitchFamily="2" charset="0"/>
                <a:cs typeface="Sakkal Majalla"/>
              </a:rPr>
              <a:t>y</a:t>
            </a:r>
            <a:r>
              <a:rPr sz="1000" spc="-10" dirty="0">
                <a:latin typeface="Idolwild" panose="00000400000000000000" pitchFamily="2" charset="0"/>
                <a:cs typeface="Sakkal Majalla"/>
              </a:rPr>
              <a:t> </a:t>
            </a:r>
            <a:r>
              <a:rPr sz="1000" dirty="0">
                <a:latin typeface="Idolwild" panose="00000400000000000000" pitchFamily="2" charset="0"/>
                <a:cs typeface="Sakkal Majalla"/>
              </a:rPr>
              <a:t>pl</a:t>
            </a:r>
            <a:r>
              <a:rPr sz="1000" spc="-5" dirty="0">
                <a:latin typeface="Idolwild" panose="00000400000000000000" pitchFamily="2" charset="0"/>
                <a:cs typeface="Sakkal Majalla"/>
              </a:rPr>
              <a:t>an </a:t>
            </a:r>
            <a:r>
              <a:rPr sz="1000" spc="-10" dirty="0">
                <a:latin typeface="Idolwild" panose="00000400000000000000" pitchFamily="2" charset="0"/>
                <a:cs typeface="Sakkal Majalla"/>
              </a:rPr>
              <a:t>T</a:t>
            </a:r>
            <a:r>
              <a:rPr sz="1000" dirty="0">
                <a:latin typeface="Idolwild" panose="00000400000000000000" pitchFamily="2" charset="0"/>
                <a:cs typeface="Sakkal Majalla"/>
              </a:rPr>
              <a:t>o</a:t>
            </a:r>
            <a:r>
              <a:rPr sz="1000" spc="10" dirty="0">
                <a:latin typeface="Idolwild" panose="00000400000000000000" pitchFamily="2" charset="0"/>
                <a:cs typeface="Sakkal Majalla"/>
              </a:rPr>
              <a:t>t</a:t>
            </a:r>
            <a:r>
              <a:rPr sz="1000" spc="-5" dirty="0">
                <a:latin typeface="Idolwild" panose="00000400000000000000" pitchFamily="2" charset="0"/>
                <a:cs typeface="Sakkal Majalla"/>
              </a:rPr>
              <a:t>a</a:t>
            </a:r>
            <a:r>
              <a:rPr sz="1000" dirty="0">
                <a:latin typeface="Idolwild" panose="00000400000000000000" pitchFamily="2" charset="0"/>
                <a:cs typeface="Sakkal Majalla"/>
              </a:rPr>
              <a:t>l</a:t>
            </a:r>
            <a:r>
              <a:rPr sz="1000" spc="-30" dirty="0">
                <a:latin typeface="Idolwild" panose="00000400000000000000" pitchFamily="2" charset="0"/>
                <a:cs typeface="Sakkal Majalla"/>
              </a:rPr>
              <a:t> </a:t>
            </a:r>
            <a:r>
              <a:rPr sz="1000" spc="10" dirty="0">
                <a:latin typeface="Idolwild" panose="00000400000000000000" pitchFamily="2" charset="0"/>
                <a:cs typeface="Sakkal Majalla"/>
              </a:rPr>
              <a:t>C</a:t>
            </a:r>
            <a:r>
              <a:rPr sz="1000" spc="-5" dirty="0">
                <a:latin typeface="Idolwild" panose="00000400000000000000" pitchFamily="2" charset="0"/>
                <a:cs typeface="Sakkal Majalla"/>
              </a:rPr>
              <a:t>a</a:t>
            </a:r>
            <a:r>
              <a:rPr sz="1000" dirty="0">
                <a:latin typeface="Idolwild" panose="00000400000000000000" pitchFamily="2" charset="0"/>
                <a:cs typeface="Sakkal Majalla"/>
              </a:rPr>
              <a:t>lo</a:t>
            </a:r>
            <a:r>
              <a:rPr sz="1000" spc="5" dirty="0">
                <a:latin typeface="Idolwild" panose="00000400000000000000" pitchFamily="2" charset="0"/>
                <a:cs typeface="Sakkal Majalla"/>
              </a:rPr>
              <a:t>r</a:t>
            </a:r>
            <a:r>
              <a:rPr sz="1000" dirty="0">
                <a:latin typeface="Idolwild" panose="00000400000000000000" pitchFamily="2" charset="0"/>
                <a:cs typeface="Sakkal Majalla"/>
              </a:rPr>
              <a:t>ies</a:t>
            </a:r>
            <a:r>
              <a:rPr sz="1000" spc="-40" dirty="0">
                <a:latin typeface="Idolwild" panose="00000400000000000000" pitchFamily="2" charset="0"/>
                <a:cs typeface="Sakkal Majalla"/>
              </a:rPr>
              <a:t> </a:t>
            </a:r>
            <a:r>
              <a:rPr sz="1000" dirty="0">
                <a:latin typeface="Idolwild" panose="00000400000000000000" pitchFamily="2" charset="0"/>
                <a:cs typeface="Sakkal Majalla"/>
              </a:rPr>
              <a:t>in</a:t>
            </a:r>
            <a:r>
              <a:rPr sz="1000" spc="-15" dirty="0">
                <a:latin typeface="Idolwild" panose="00000400000000000000" pitchFamily="2" charset="0"/>
                <a:cs typeface="Sakkal Majalla"/>
              </a:rPr>
              <a:t> </a:t>
            </a:r>
            <a:r>
              <a:rPr sz="1000" spc="10" dirty="0">
                <a:latin typeface="Idolwild" panose="00000400000000000000" pitchFamily="2" charset="0"/>
                <a:cs typeface="Sakkal Majalla"/>
              </a:rPr>
              <a:t>t</a:t>
            </a:r>
            <a:r>
              <a:rPr sz="1000" spc="-10" dirty="0">
                <a:latin typeface="Idolwild" panose="00000400000000000000" pitchFamily="2" charset="0"/>
                <a:cs typeface="Sakkal Majalla"/>
              </a:rPr>
              <a:t>h</a:t>
            </a:r>
            <a:r>
              <a:rPr sz="1000" dirty="0">
                <a:latin typeface="Idolwild" panose="00000400000000000000" pitchFamily="2" charset="0"/>
                <a:cs typeface="Sakkal Majalla"/>
              </a:rPr>
              <a:t>is</a:t>
            </a:r>
            <a:r>
              <a:rPr sz="1000" spc="-20" dirty="0">
                <a:latin typeface="Idolwild" panose="00000400000000000000" pitchFamily="2" charset="0"/>
                <a:cs typeface="Sakkal Majalla"/>
              </a:rPr>
              <a:t> </a:t>
            </a:r>
            <a:r>
              <a:rPr sz="1000" dirty="0" smtClean="0">
                <a:latin typeface="Idolwild" panose="00000400000000000000" pitchFamily="2" charset="0"/>
                <a:cs typeface="Sakkal Majalla"/>
              </a:rPr>
              <a:t>Meal</a:t>
            </a:r>
            <a:r>
              <a:rPr lang="en-US" sz="1000" dirty="0" smtClean="0">
                <a:latin typeface="Idolwild" panose="00000400000000000000" pitchFamily="2" charset="0"/>
                <a:cs typeface="Sakkal Majalla"/>
              </a:rPr>
              <a:t>:</a:t>
            </a:r>
            <a:r>
              <a:rPr sz="1000" spc="-15" dirty="0" smtClean="0">
                <a:latin typeface="Idolwild" panose="00000400000000000000" pitchFamily="2" charset="0"/>
                <a:cs typeface="Sakkal Majalla"/>
              </a:rPr>
              <a:t> </a:t>
            </a:r>
            <a:r>
              <a:rPr sz="1000" spc="-5" dirty="0">
                <a:latin typeface="Idolwild" panose="00000400000000000000" pitchFamily="2" charset="0"/>
                <a:cs typeface="Sakkal Majalla"/>
              </a:rPr>
              <a:t>514</a:t>
            </a:r>
            <a:endParaRPr sz="1000" dirty="0">
              <a:latin typeface="Idolwild" panose="00000400000000000000" pitchFamily="2" charset="0"/>
              <a:cs typeface="Sakkal Majall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53000" y="1594190"/>
            <a:ext cx="219595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Idolwild" panose="00000400000000000000" pitchFamily="2" charset="0"/>
                <a:cs typeface="Sakkal Majalla"/>
              </a:rPr>
              <a:t>P</a:t>
            </a:r>
            <a:r>
              <a:rPr sz="1000" spc="5" dirty="0">
                <a:latin typeface="Idolwild" panose="00000400000000000000" pitchFamily="2" charset="0"/>
                <a:cs typeface="Sakkal Majalla"/>
              </a:rPr>
              <a:t>r</a:t>
            </a:r>
            <a:r>
              <a:rPr sz="1000" dirty="0">
                <a:latin typeface="Idolwild" panose="00000400000000000000" pitchFamily="2" charset="0"/>
                <a:cs typeface="Sakkal Majalla"/>
              </a:rPr>
              <a:t>ep</a:t>
            </a:r>
            <a:r>
              <a:rPr sz="1000" spc="-5" dirty="0">
                <a:latin typeface="Idolwild" panose="00000400000000000000" pitchFamily="2" charset="0"/>
                <a:cs typeface="Sakkal Majalla"/>
              </a:rPr>
              <a:t>a</a:t>
            </a:r>
            <a:r>
              <a:rPr sz="1000" spc="5" dirty="0">
                <a:latin typeface="Idolwild" panose="00000400000000000000" pitchFamily="2" charset="0"/>
                <a:cs typeface="Sakkal Majalla"/>
              </a:rPr>
              <a:t>r</a:t>
            </a:r>
            <a:r>
              <a:rPr sz="1000" spc="-5" dirty="0">
                <a:latin typeface="Idolwild" panose="00000400000000000000" pitchFamily="2" charset="0"/>
                <a:cs typeface="Sakkal Majalla"/>
              </a:rPr>
              <a:t>a</a:t>
            </a:r>
            <a:r>
              <a:rPr sz="1000" spc="5" dirty="0">
                <a:latin typeface="Idolwild" panose="00000400000000000000" pitchFamily="2" charset="0"/>
                <a:cs typeface="Sakkal Majalla"/>
              </a:rPr>
              <a:t>t</a:t>
            </a:r>
            <a:r>
              <a:rPr sz="1000" dirty="0">
                <a:latin typeface="Idolwild" panose="00000400000000000000" pitchFamily="2" charset="0"/>
                <a:cs typeface="Sakkal Majalla"/>
              </a:rPr>
              <a:t>ion</a:t>
            </a:r>
            <a:r>
              <a:rPr sz="1000" spc="-65" dirty="0">
                <a:latin typeface="Idolwild" panose="00000400000000000000" pitchFamily="2" charset="0"/>
                <a:cs typeface="Sakkal Majalla"/>
              </a:rPr>
              <a:t> </a:t>
            </a:r>
            <a:r>
              <a:rPr sz="1000" dirty="0">
                <a:latin typeface="Idolwild" panose="00000400000000000000" pitchFamily="2" charset="0"/>
                <a:cs typeface="Sakkal Majalla"/>
              </a:rPr>
              <a:t>Key:</a:t>
            </a:r>
            <a:r>
              <a:rPr sz="1000" spc="-20" dirty="0">
                <a:latin typeface="Idolwild" panose="00000400000000000000" pitchFamily="2" charset="0"/>
                <a:cs typeface="Sakkal Majalla"/>
              </a:rPr>
              <a:t> </a:t>
            </a:r>
            <a:r>
              <a:rPr sz="1000" dirty="0">
                <a:solidFill>
                  <a:srgbClr val="00FF00"/>
                </a:solidFill>
                <a:latin typeface="Idolwild" panose="00000400000000000000" pitchFamily="2" charset="0"/>
                <a:cs typeface="Sakkal Majalla"/>
              </a:rPr>
              <a:t>*Kids</a:t>
            </a:r>
            <a:r>
              <a:rPr sz="1000" spc="-15" dirty="0">
                <a:solidFill>
                  <a:srgbClr val="00FF00"/>
                </a:solidFill>
                <a:latin typeface="Idolwild" panose="00000400000000000000" pitchFamily="2" charset="0"/>
                <a:cs typeface="Sakkal Majalla"/>
              </a:rPr>
              <a:t> </a:t>
            </a:r>
            <a:r>
              <a:rPr sz="1000" dirty="0">
                <a:solidFill>
                  <a:srgbClr val="FF0000"/>
                </a:solidFill>
                <a:latin typeface="Idolwild" panose="00000400000000000000" pitchFamily="2" charset="0"/>
                <a:cs typeface="Sakkal Majalla"/>
              </a:rPr>
              <a:t>**</a:t>
            </a:r>
            <a:r>
              <a:rPr sz="1000" spc="5" dirty="0">
                <a:solidFill>
                  <a:srgbClr val="FF0000"/>
                </a:solidFill>
                <a:latin typeface="Idolwild" panose="00000400000000000000" pitchFamily="2" charset="0"/>
                <a:cs typeface="Sakkal Majalla"/>
              </a:rPr>
              <a:t>P</a:t>
            </a:r>
            <a:r>
              <a:rPr sz="1000" spc="-5" dirty="0">
                <a:solidFill>
                  <a:srgbClr val="FF0000"/>
                </a:solidFill>
                <a:latin typeface="Idolwild" panose="00000400000000000000" pitchFamily="2" charset="0"/>
                <a:cs typeface="Sakkal Majalla"/>
              </a:rPr>
              <a:t>a</a:t>
            </a:r>
            <a:r>
              <a:rPr sz="1000" spc="5" dirty="0">
                <a:solidFill>
                  <a:srgbClr val="FF0000"/>
                </a:solidFill>
                <a:latin typeface="Idolwild" panose="00000400000000000000" pitchFamily="2" charset="0"/>
                <a:cs typeface="Sakkal Majalla"/>
              </a:rPr>
              <a:t>r</a:t>
            </a:r>
            <a:r>
              <a:rPr sz="1000" dirty="0">
                <a:solidFill>
                  <a:srgbClr val="FF0000"/>
                </a:solidFill>
                <a:latin typeface="Idolwild" panose="00000400000000000000" pitchFamily="2" charset="0"/>
                <a:cs typeface="Sakkal Majalla"/>
              </a:rPr>
              <a:t>en</a:t>
            </a:r>
            <a:r>
              <a:rPr sz="1000" spc="5" dirty="0">
                <a:solidFill>
                  <a:srgbClr val="FF0000"/>
                </a:solidFill>
                <a:latin typeface="Idolwild" panose="00000400000000000000" pitchFamily="2" charset="0"/>
                <a:cs typeface="Sakkal Majalla"/>
              </a:rPr>
              <a:t>t</a:t>
            </a:r>
            <a:r>
              <a:rPr sz="1000" dirty="0">
                <a:solidFill>
                  <a:srgbClr val="FF0000"/>
                </a:solidFill>
                <a:latin typeface="Idolwild" panose="00000400000000000000" pitchFamily="2" charset="0"/>
                <a:cs typeface="Sakkal Majalla"/>
              </a:rPr>
              <a:t>s</a:t>
            </a:r>
            <a:endParaRPr sz="1000" dirty="0">
              <a:latin typeface="Idolwild" panose="00000400000000000000" pitchFamily="2" charset="0"/>
              <a:cs typeface="Sakkal Majall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181344" y="8351519"/>
            <a:ext cx="1103376" cy="13472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53840" y="3029711"/>
            <a:ext cx="3462527" cy="237744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E7E7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178</Words>
  <Application>Microsoft Office PowerPoint</Application>
  <PresentationFormat>Custom</PresentationFormat>
  <Paragraphs>22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4</cp:revision>
  <dcterms:created xsi:type="dcterms:W3CDTF">2015-10-05T14:14:17Z</dcterms:created>
  <dcterms:modified xsi:type="dcterms:W3CDTF">2015-10-05T19:54:01Z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2015-02-18T00:00:00Z</vt:filetime>
  </property>
  <property fmtid="{D5CDD505-2E9C-101B-9397-08002B2CF9AE}" pid="3" name="LastSaved">
    <vt:filetime>2015-10-05T00:00:00Z</vt:filetime>
  </property>
</Properties>
</file>