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CC00"/>
    <a:srgbClr val="FF0000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4" y="347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0708A42-4A31-4A47-B382-69A83C412521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88C6049-EB9D-4ACF-9CCA-6D9EBA92CA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1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30E83B0-0E63-491E-AB2F-6DAA6409A2D7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3B6131B-0A4D-4D80-BB76-7E3D97CC28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2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6DCA8-2D34-48F6-8018-8315F2009E3A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9A3B-AAD1-49DC-9FE4-20C85D4CE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0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E8EC-619D-4D31-9F2A-EB6711EDDCFD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2E7BF-935D-4916-B636-E798AC4F1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3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1105-E1B9-4C24-8C13-FEF1AC09B58A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69CC-84A0-4F4A-93D5-FADB1B5B6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9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C31E6-2717-4F50-95AF-B343348EB855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6D533-D248-4E28-956A-857370675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BAFF-D0C5-4983-B8EA-8B3A747CF9D3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5BF60-8B3F-4148-9C85-4D1543DEB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2411E-27C2-4582-9E70-F547A4C8A40D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68799-7DA5-4218-882F-C036A0863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AD151-F4E0-4AD2-A1FF-C4EDA6847B08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7AA9F-246F-4D26-842C-E1A8E7825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3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9ABD6-79E4-4554-828F-A1E177C9B9AD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6E8DC-BAF4-43D3-A882-ED30FA937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7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A77F-BCF5-483F-A123-A9ECE3ABD621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467E-F7C9-4311-8D22-FD0E0C971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1DBCC-0B2F-433B-A61A-C75E8F343B99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76D79-59EC-4749-AB22-C2E89B57D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1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D5B8D-1F16-425C-BB05-DF4042C5FA5E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0B40B-7C49-49B2-87D9-127E1BF85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3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907251-A56C-4AFE-8BEE-B2C817EBFEE0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0C5052-091C-4A37-8377-76296BDAC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08175"/>
            <a:ext cx="77724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 dirty="0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Mixed Up Strawberry Breakfast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27013" y="264318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ADD955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388" y="3013075"/>
            <a:ext cx="4543425" cy="1473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Strawberries- 1 cup			Grapes- 2/3 cup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Skim milk- 1/3 cup			Egg, hard boiled- 1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Low-fat plain yogurt- 2 </a:t>
            </a:r>
            <a:r>
              <a:rPr lang="en-US" sz="14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Tbl</a:t>
            </a: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Instant Breakfast Mix- ½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Honey- ½ </a:t>
            </a:r>
            <a:r>
              <a:rPr lang="en-US" sz="14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Tbl</a:t>
            </a: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233363" y="4578350"/>
            <a:ext cx="2017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ADD955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388" y="4945063"/>
            <a:ext cx="7056437" cy="9325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CC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Blend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first five ingredients in blender until smooth. Best if consumed immediately.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CC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Serve with a hard boiled egg and grapes.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7050" y="7827963"/>
            <a:ext cx="3779838" cy="153272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Strawberries are a good source of vitamin C and the skim milk and yogurt in this smoothie are good sources of calcium and </a:t>
            </a:r>
            <a:r>
              <a:rPr lang="en-US" sz="12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protein</a:t>
            </a:r>
            <a:r>
              <a:rPr lang="en-US" sz="120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!</a:t>
            </a:r>
          </a:p>
          <a:p>
            <a:pPr>
              <a:lnSpc>
                <a:spcPct val="130000"/>
              </a:lnSpc>
            </a:pPr>
            <a:endParaRPr lang="en-US" sz="12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that around the world there are over 8000 varieties of grapes?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pic>
        <p:nvPicPr>
          <p:cNvPr id="13321" name="Picture 1" descr="breakfast_fu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62763"/>
            <a:ext cx="77724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034" descr="C:\Documents and Settings\Administrator\My Documents\My Pictures\mil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888" y="5386388"/>
            <a:ext cx="1277937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035" descr="C:\Documents and Settings\Administrator\Desktop\Fit4Kidz Recipes &amp; templates\fit4kidz pics\strawberr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2879725"/>
            <a:ext cx="1693863" cy="18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1037" descr="C:\Documents and Settings\Administrator\My Documents\My Pictures\egg_hardcooked1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865813"/>
            <a:ext cx="1393825" cy="104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6" name="Text Box 1038"/>
          <p:cNvSpPr txBox="1">
            <a:spLocks noChangeArrowheads="1"/>
          </p:cNvSpPr>
          <p:nvPr/>
        </p:nvSpPr>
        <p:spPr bwMode="auto">
          <a:xfrm>
            <a:off x="403225" y="1319213"/>
            <a:ext cx="27051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Serving size for 1500 calorie/day diet</a:t>
            </a:r>
          </a:p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Calories in  this meal: 302</a:t>
            </a:r>
          </a:p>
        </p:txBody>
      </p:sp>
      <p:sp>
        <p:nvSpPr>
          <p:cNvPr id="13327" name="Text Box 1039"/>
          <p:cNvSpPr txBox="1">
            <a:spLocks noChangeArrowheads="1"/>
          </p:cNvSpPr>
          <p:nvPr/>
        </p:nvSpPr>
        <p:spPr bwMode="auto">
          <a:xfrm>
            <a:off x="4849813" y="1441450"/>
            <a:ext cx="27511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00CC00"/>
                </a:solidFill>
                <a:latin typeface="Idolwild" pitchFamily="2" charset="0"/>
              </a:rPr>
              <a:t>*kids can help</a:t>
            </a:r>
            <a:r>
              <a:rPr lang="en-US" sz="1000">
                <a:latin typeface="Idolwild" pitchFamily="2" charset="0"/>
              </a:rPr>
              <a:t> </a:t>
            </a:r>
            <a:r>
              <a:rPr lang="en-US" sz="1000">
                <a:solidFill>
                  <a:srgbClr val="FF0000"/>
                </a:solidFill>
                <a:latin typeface="Idolwild" pitchFamily="2" charset="0"/>
              </a:rPr>
              <a:t>**parents</a:t>
            </a:r>
          </a:p>
        </p:txBody>
      </p:sp>
      <p:pic>
        <p:nvPicPr>
          <p:cNvPr id="13328" name="Picture 1040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7637463"/>
            <a:ext cx="1638300" cy="199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9" name="Picture 1041" descr="C:\Documents and Settings\Administrator\Desktop\Fit4Kidz Recipes &amp; templates\fit4kidz pics\grapes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7827963"/>
            <a:ext cx="1371600" cy="175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107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15</cp:revision>
  <cp:lastPrinted>2013-02-04T03:32:57Z</cp:lastPrinted>
  <dcterms:created xsi:type="dcterms:W3CDTF">2013-02-04T03:32:23Z</dcterms:created>
  <dcterms:modified xsi:type="dcterms:W3CDTF">2015-09-15T15:28:56Z</dcterms:modified>
</cp:coreProperties>
</file>