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8" r:id="rId2"/>
  </p:sldIdLst>
  <p:sldSz cx="7772400" cy="100584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0000"/>
    <a:srgbClr val="33CC33"/>
    <a:srgbClr val="F7CC00"/>
    <a:srgbClr val="D3AF00"/>
    <a:srgbClr val="CCA903"/>
    <a:srgbClr val="C8473C"/>
    <a:srgbClr val="29B5ED"/>
    <a:srgbClr val="ADD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snapToGrid="0" snapToObjects="1">
      <p:cViewPr>
        <p:scale>
          <a:sx n="100" d="100"/>
          <a:sy n="100" d="100"/>
        </p:scale>
        <p:origin x="-1314" y="-72"/>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4339" name="Rectangle 1027"/>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AD6FBC5E-E6CC-45F3-B105-0C5DC0D3A386}" type="datetimeFigureOut">
              <a:rPr lang="en-US"/>
              <a:pPr>
                <a:defRPr/>
              </a:pPr>
              <a:t>11/9/2015</a:t>
            </a:fld>
            <a:endParaRPr lang="en-US"/>
          </a:p>
        </p:txBody>
      </p:sp>
      <p:sp>
        <p:nvSpPr>
          <p:cNvPr id="14340" name="Rectangle 1028"/>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4341" name="Rectangle 1029"/>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D6250A2-0614-4280-AAA4-6A2E8AEDE0BD}" type="slidenum">
              <a:rPr lang="en-US"/>
              <a:pPr>
                <a:defRPr/>
              </a:pPr>
              <a:t>‹#›</a:t>
            </a:fld>
            <a:endParaRPr lang="en-US"/>
          </a:p>
        </p:txBody>
      </p:sp>
    </p:spTree>
    <p:extLst>
      <p:ext uri="{BB962C8B-B14F-4D97-AF65-F5344CB8AC3E}">
        <p14:creationId xmlns:p14="http://schemas.microsoft.com/office/powerpoint/2010/main" val="2394804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1335FD8D-57BB-475E-8A5A-A009185E7F13}" type="datetimeFigureOut">
              <a:rPr lang="en-US"/>
              <a:pPr>
                <a:defRPr/>
              </a:pPr>
              <a:t>11/9/2015</a:t>
            </a:fld>
            <a:endParaRPr lang="en-US"/>
          </a:p>
        </p:txBody>
      </p:sp>
      <p:sp>
        <p:nvSpPr>
          <p:cNvPr id="3076" name="Rectangle 1028"/>
          <p:cNvSpPr>
            <a:spLocks noRot="1" noChangeArrowheads="1" noTextEdit="1"/>
          </p:cNvSpPr>
          <p:nvPr>
            <p:ph type="sldImg" idx="2"/>
          </p:nvPr>
        </p:nvSpPr>
        <p:spPr bwMode="auto">
          <a:xfrm>
            <a:off x="2103438" y="685800"/>
            <a:ext cx="2651125"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C7752DBB-C35E-41AF-910F-5AE9B210A253}" type="slidenum">
              <a:rPr lang="en-US"/>
              <a:pPr>
                <a:defRPr/>
              </a:pPr>
              <a:t>‹#›</a:t>
            </a:fld>
            <a:endParaRPr lang="en-US"/>
          </a:p>
        </p:txBody>
      </p:sp>
    </p:spTree>
    <p:extLst>
      <p:ext uri="{BB962C8B-B14F-4D97-AF65-F5344CB8AC3E}">
        <p14:creationId xmlns:p14="http://schemas.microsoft.com/office/powerpoint/2010/main" val="40964199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Rot="1" noChangeArrowheads="1" noTextEdit="1"/>
          </p:cNvSpPr>
          <p:nvPr>
            <p:ph type="sldImg"/>
          </p:nvPr>
        </p:nvSpPr>
        <p:spPr>
          <a:ln/>
        </p:spPr>
      </p:sp>
      <p:sp>
        <p:nvSpPr>
          <p:cNvPr id="4099" name="Rectangle 1027"/>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72842CB-05B2-48F0-9682-81FB99CA4487}" type="datetimeFigureOut">
              <a:rPr lang="en-US"/>
              <a:pPr>
                <a:defRPr/>
              </a:pPr>
              <a:t>11/9/2015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8827D8-4C54-40B1-9EEA-48BF68027CE9}" type="slidenum">
              <a:rPr lang="en-US"/>
              <a:pPr>
                <a:defRPr/>
              </a:pPr>
              <a:t>‹#›</a:t>
            </a:fld>
            <a:endParaRPr lang="en-US"/>
          </a:p>
        </p:txBody>
      </p:sp>
    </p:spTree>
    <p:extLst>
      <p:ext uri="{BB962C8B-B14F-4D97-AF65-F5344CB8AC3E}">
        <p14:creationId xmlns:p14="http://schemas.microsoft.com/office/powerpoint/2010/main" val="20433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A56877-F8A0-4274-AA8B-9167E03F7481}" type="datetimeFigureOut">
              <a:rPr lang="en-US"/>
              <a:pPr>
                <a:defRPr/>
              </a:pPr>
              <a:t>11/9/2015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2165F6-492D-4FDE-A3FB-0FDEBACD9638}" type="slidenum">
              <a:rPr lang="en-US"/>
              <a:pPr>
                <a:defRPr/>
              </a:pPr>
              <a:t>‹#›</a:t>
            </a:fld>
            <a:endParaRPr lang="en-US"/>
          </a:p>
        </p:txBody>
      </p:sp>
    </p:spTree>
    <p:extLst>
      <p:ext uri="{BB962C8B-B14F-4D97-AF65-F5344CB8AC3E}">
        <p14:creationId xmlns:p14="http://schemas.microsoft.com/office/powerpoint/2010/main" val="354383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3"/>
            <a:ext cx="1748790" cy="85822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3"/>
            <a:ext cx="5116830" cy="85822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483001-5867-4183-ADF9-4434EA2BAE4E}" type="datetimeFigureOut">
              <a:rPr lang="en-US"/>
              <a:pPr>
                <a:defRPr/>
              </a:pPr>
              <a:t>11/9/2015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C45AD2-9FD4-40E3-9C8A-782F463DCFDF}" type="slidenum">
              <a:rPr lang="en-US"/>
              <a:pPr>
                <a:defRPr/>
              </a:pPr>
              <a:t>‹#›</a:t>
            </a:fld>
            <a:endParaRPr lang="en-US"/>
          </a:p>
        </p:txBody>
      </p:sp>
    </p:spTree>
    <p:extLst>
      <p:ext uri="{BB962C8B-B14F-4D97-AF65-F5344CB8AC3E}">
        <p14:creationId xmlns:p14="http://schemas.microsoft.com/office/powerpoint/2010/main" val="93792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EC6E6FC-6D21-4F5E-9796-D96CB988947D}" type="datetimeFigureOut">
              <a:rPr lang="en-US"/>
              <a:pPr>
                <a:defRPr/>
              </a:pPr>
              <a:t>11/9/2015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31358-4043-4954-B492-5D845161F998}" type="slidenum">
              <a:rPr lang="en-US"/>
              <a:pPr>
                <a:defRPr/>
              </a:pPr>
              <a:t>‹#›</a:t>
            </a:fld>
            <a:endParaRPr lang="en-US"/>
          </a:p>
        </p:txBody>
      </p:sp>
    </p:spTree>
    <p:extLst>
      <p:ext uri="{BB962C8B-B14F-4D97-AF65-F5344CB8AC3E}">
        <p14:creationId xmlns:p14="http://schemas.microsoft.com/office/powerpoint/2010/main" val="318086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64E8D7-2B4D-4353-8EC5-DC1E46C6C0CB}" type="datetimeFigureOut">
              <a:rPr lang="en-US"/>
              <a:pPr>
                <a:defRPr/>
              </a:pPr>
              <a:t>11/9/2015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C94345-E9D1-4BA8-8117-07189C2FE9E6}" type="slidenum">
              <a:rPr lang="en-US"/>
              <a:pPr>
                <a:defRPr/>
              </a:pPr>
              <a:t>‹#›</a:t>
            </a:fld>
            <a:endParaRPr lang="en-US"/>
          </a:p>
        </p:txBody>
      </p:sp>
    </p:spTree>
    <p:extLst>
      <p:ext uri="{BB962C8B-B14F-4D97-AF65-F5344CB8AC3E}">
        <p14:creationId xmlns:p14="http://schemas.microsoft.com/office/powerpoint/2010/main" val="27314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1"/>
            <a:ext cx="3432810" cy="663807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78D1090-7486-43B9-B821-08D6549D7E6C}" type="datetimeFigureOut">
              <a:rPr lang="en-US"/>
              <a:pPr>
                <a:defRPr/>
              </a:pPr>
              <a:t>11/9/2015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07B3DE-3179-4BD4-84C8-1D7DB196E0D8}" type="slidenum">
              <a:rPr lang="en-US"/>
              <a:pPr>
                <a:defRPr/>
              </a:pPr>
              <a:t>‹#›</a:t>
            </a:fld>
            <a:endParaRPr lang="en-US"/>
          </a:p>
        </p:txBody>
      </p:sp>
    </p:spTree>
    <p:extLst>
      <p:ext uri="{BB962C8B-B14F-4D97-AF65-F5344CB8AC3E}">
        <p14:creationId xmlns:p14="http://schemas.microsoft.com/office/powerpoint/2010/main" val="291493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99DD36-DC0D-4F87-8317-750C8F4F4D7F}" type="datetimeFigureOut">
              <a:rPr lang="en-US"/>
              <a:pPr>
                <a:defRPr/>
              </a:pPr>
              <a:t>11/9/2015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77E5337-CA8D-44C1-A757-1EA1CAC5DDE6}" type="slidenum">
              <a:rPr lang="en-US"/>
              <a:pPr>
                <a:defRPr/>
              </a:pPr>
              <a:t>‹#›</a:t>
            </a:fld>
            <a:endParaRPr lang="en-US"/>
          </a:p>
        </p:txBody>
      </p:sp>
    </p:spTree>
    <p:extLst>
      <p:ext uri="{BB962C8B-B14F-4D97-AF65-F5344CB8AC3E}">
        <p14:creationId xmlns:p14="http://schemas.microsoft.com/office/powerpoint/2010/main" val="99171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14F139-C74D-42FE-973E-C4FE67CD0F6B}" type="datetimeFigureOut">
              <a:rPr lang="en-US"/>
              <a:pPr>
                <a:defRPr/>
              </a:pPr>
              <a:t>11/9/2015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BC372A-5B27-42D7-A6F5-7A0BBF90E634}" type="slidenum">
              <a:rPr lang="en-US"/>
              <a:pPr>
                <a:defRPr/>
              </a:pPr>
              <a:t>‹#›</a:t>
            </a:fld>
            <a:endParaRPr lang="en-US"/>
          </a:p>
        </p:txBody>
      </p:sp>
    </p:spTree>
    <p:extLst>
      <p:ext uri="{BB962C8B-B14F-4D97-AF65-F5344CB8AC3E}">
        <p14:creationId xmlns:p14="http://schemas.microsoft.com/office/powerpoint/2010/main" val="3859989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BC505D-C9FA-409C-863A-F7D8E3A88E53}" type="datetimeFigureOut">
              <a:rPr lang="en-US"/>
              <a:pPr>
                <a:defRPr/>
              </a:pPr>
              <a:t>11/9/2015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9A5171-AE34-479C-88DC-DC75EE346707}" type="slidenum">
              <a:rPr lang="en-US"/>
              <a:pPr>
                <a:defRPr/>
              </a:pPr>
              <a:t>‹#›</a:t>
            </a:fld>
            <a:endParaRPr lang="en-US"/>
          </a:p>
        </p:txBody>
      </p:sp>
    </p:spTree>
    <p:extLst>
      <p:ext uri="{BB962C8B-B14F-4D97-AF65-F5344CB8AC3E}">
        <p14:creationId xmlns:p14="http://schemas.microsoft.com/office/powerpoint/2010/main" val="345441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6BF888-B3DE-47DC-9150-CE652684931F}" type="datetimeFigureOut">
              <a:rPr lang="en-US"/>
              <a:pPr>
                <a:defRPr/>
              </a:pPr>
              <a:t>11/9/2015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286A71-DE57-4052-94A5-79A20CD58A93}" type="slidenum">
              <a:rPr lang="en-US"/>
              <a:pPr>
                <a:defRPr/>
              </a:pPr>
              <a:t>‹#›</a:t>
            </a:fld>
            <a:endParaRPr lang="en-US"/>
          </a:p>
        </p:txBody>
      </p:sp>
    </p:spTree>
    <p:extLst>
      <p:ext uri="{BB962C8B-B14F-4D97-AF65-F5344CB8AC3E}">
        <p14:creationId xmlns:p14="http://schemas.microsoft.com/office/powerpoint/2010/main" val="369987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308B90-E70E-4D82-A198-02C4A4FDA281}" type="datetimeFigureOut">
              <a:rPr lang="en-US"/>
              <a:pPr>
                <a:defRPr/>
              </a:pPr>
              <a:t>11/9/2015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FB290A-47F6-4206-B36F-85096C183786}" type="slidenum">
              <a:rPr lang="en-US"/>
              <a:pPr>
                <a:defRPr/>
              </a:pPr>
              <a:t>‹#›</a:t>
            </a:fld>
            <a:endParaRPr lang="en-US"/>
          </a:p>
        </p:txBody>
      </p:sp>
    </p:spTree>
    <p:extLst>
      <p:ext uri="{BB962C8B-B14F-4D97-AF65-F5344CB8AC3E}">
        <p14:creationId xmlns:p14="http://schemas.microsoft.com/office/powerpoint/2010/main" val="332503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C0FE87B-02E6-4CBD-A060-61B7A29602DA}" type="datetimeFigureOut">
              <a:rPr lang="en-US"/>
              <a:pPr>
                <a:defRPr/>
              </a:pPr>
              <a:t>11/9/2015</a:t>
            </a:fld>
            <a:endParaRPr 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6609CA0-1CF3-445B-9215-05D614B0EE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050" name="Picture 19" descr="C:\Documents and Settings\Administrator\Desktop\Fit4Kidz Recipes &amp; templates\fit4kidz pics\fit4kidzap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3313" y="7912100"/>
            <a:ext cx="13731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3"/>
          <p:cNvSpPr txBox="1">
            <a:spLocks noChangeArrowheads="1"/>
          </p:cNvSpPr>
          <p:nvPr/>
        </p:nvSpPr>
        <p:spPr bwMode="auto">
          <a:xfrm>
            <a:off x="0" y="1908175"/>
            <a:ext cx="777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b="1">
                <a:solidFill>
                  <a:srgbClr val="595959"/>
                </a:solidFill>
                <a:latin typeface="Idolwild" pitchFamily="2" charset="0"/>
                <a:ea typeface="Idolwild" pitchFamily="2" charset="0"/>
                <a:cs typeface="Idolwild" pitchFamily="2" charset="0"/>
              </a:rPr>
              <a:t>Giddy 4 Grits!</a:t>
            </a:r>
          </a:p>
        </p:txBody>
      </p:sp>
      <p:sp>
        <p:nvSpPr>
          <p:cNvPr id="2052" name="TextBox 4"/>
          <p:cNvSpPr txBox="1">
            <a:spLocks noChangeArrowheads="1"/>
          </p:cNvSpPr>
          <p:nvPr/>
        </p:nvSpPr>
        <p:spPr bwMode="auto">
          <a:xfrm>
            <a:off x="227013" y="2643188"/>
            <a:ext cx="7056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ADD955"/>
                </a:solidFill>
                <a:latin typeface="Idolwild" pitchFamily="2" charset="0"/>
                <a:ea typeface="Idolwild" pitchFamily="2" charset="0"/>
                <a:cs typeface="Idolwild" pitchFamily="2" charset="0"/>
              </a:rPr>
              <a:t> INGREDIENTS</a:t>
            </a:r>
          </a:p>
        </p:txBody>
      </p:sp>
      <p:sp>
        <p:nvSpPr>
          <p:cNvPr id="2053" name="TextBox 5"/>
          <p:cNvSpPr txBox="1">
            <a:spLocks noChangeArrowheads="1"/>
          </p:cNvSpPr>
          <p:nvPr/>
        </p:nvSpPr>
        <p:spPr bwMode="auto">
          <a:xfrm>
            <a:off x="306388" y="3013075"/>
            <a:ext cx="70564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Grits (package)-1</a:t>
            </a:r>
          </a:p>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Skim milk – 1 cup</a:t>
            </a:r>
          </a:p>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Light Spread – 2 Tsp</a:t>
            </a:r>
          </a:p>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Fruit or Juice – 1 serving</a:t>
            </a:r>
          </a:p>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Light Cranberry juice – ½ cup</a:t>
            </a:r>
          </a:p>
        </p:txBody>
      </p:sp>
      <p:sp>
        <p:nvSpPr>
          <p:cNvPr id="2054" name="TextBox 6"/>
          <p:cNvSpPr txBox="1">
            <a:spLocks noChangeArrowheads="1"/>
          </p:cNvSpPr>
          <p:nvPr/>
        </p:nvSpPr>
        <p:spPr bwMode="auto">
          <a:xfrm>
            <a:off x="233363" y="4895850"/>
            <a:ext cx="7056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rgbClr val="ADD955"/>
                </a:solidFill>
                <a:latin typeface="Idolwild" pitchFamily="2" charset="0"/>
                <a:ea typeface="Idolwild" pitchFamily="2" charset="0"/>
                <a:cs typeface="Idolwild" pitchFamily="2" charset="0"/>
              </a:rPr>
              <a:t> PREPARATION</a:t>
            </a:r>
          </a:p>
        </p:txBody>
      </p:sp>
      <p:sp>
        <p:nvSpPr>
          <p:cNvPr id="2055" name="TextBox 7"/>
          <p:cNvSpPr txBox="1">
            <a:spLocks noChangeArrowheads="1"/>
          </p:cNvSpPr>
          <p:nvPr/>
        </p:nvSpPr>
        <p:spPr bwMode="auto">
          <a:xfrm>
            <a:off x="312738" y="5265738"/>
            <a:ext cx="705643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30000"/>
              </a:lnSpc>
              <a:spcBef>
                <a:spcPct val="0"/>
              </a:spcBef>
              <a:buFontTx/>
              <a:buNone/>
            </a:pPr>
            <a:r>
              <a:rPr lang="en-US" altLang="en-US" sz="1400">
                <a:solidFill>
                  <a:srgbClr val="33CC33"/>
                </a:solidFill>
                <a:latin typeface="Comic Sans MS" pitchFamily="66" charset="0"/>
                <a:cs typeface="Droid Sans" pitchFamily="34" charset="0"/>
              </a:rPr>
              <a:t>*</a:t>
            </a:r>
            <a:r>
              <a:rPr lang="en-US" altLang="en-US" sz="1400">
                <a:solidFill>
                  <a:srgbClr val="595959"/>
                </a:solidFill>
                <a:latin typeface="Comic Sans MS" pitchFamily="66" charset="0"/>
                <a:cs typeface="Droid Sans" pitchFamily="34" charset="0"/>
              </a:rPr>
              <a:t>Find a microwaveable bowl and pour in the milk and the contents of the package of grits</a:t>
            </a:r>
          </a:p>
          <a:p>
            <a:pPr eaLnBrk="1" hangingPunct="1">
              <a:lnSpc>
                <a:spcPct val="130000"/>
              </a:lnSpc>
              <a:spcBef>
                <a:spcPct val="0"/>
              </a:spcBef>
              <a:buFontTx/>
              <a:buNone/>
            </a:pPr>
            <a:r>
              <a:rPr lang="en-US" altLang="en-US" sz="1400">
                <a:solidFill>
                  <a:srgbClr val="33CC33"/>
                </a:solidFill>
                <a:latin typeface="Comic Sans MS" pitchFamily="66" charset="0"/>
                <a:cs typeface="Droid Sans" pitchFamily="34" charset="0"/>
              </a:rPr>
              <a:t>*</a:t>
            </a:r>
            <a:r>
              <a:rPr lang="en-US" altLang="en-US" sz="1400">
                <a:solidFill>
                  <a:srgbClr val="595959"/>
                </a:solidFill>
                <a:latin typeface="Comic Sans MS" pitchFamily="66" charset="0"/>
                <a:cs typeface="Droid Sans" pitchFamily="34" charset="0"/>
              </a:rPr>
              <a:t>Follow the directions on the packet for heating instructions</a:t>
            </a:r>
          </a:p>
          <a:p>
            <a:pPr eaLnBrk="1" hangingPunct="1">
              <a:lnSpc>
                <a:spcPct val="130000"/>
              </a:lnSpc>
              <a:spcBef>
                <a:spcPct val="0"/>
              </a:spcBef>
              <a:buFontTx/>
              <a:buNone/>
            </a:pPr>
            <a:r>
              <a:rPr lang="en-US" altLang="en-US" sz="1400">
                <a:solidFill>
                  <a:srgbClr val="33CC33"/>
                </a:solidFill>
                <a:latin typeface="Comic Sans MS" pitchFamily="66" charset="0"/>
                <a:cs typeface="Droid Sans" pitchFamily="34" charset="0"/>
              </a:rPr>
              <a:t>*</a:t>
            </a:r>
            <a:r>
              <a:rPr lang="en-US" altLang="en-US" sz="1400">
                <a:solidFill>
                  <a:srgbClr val="595959"/>
                </a:solidFill>
                <a:latin typeface="Comic Sans MS" pitchFamily="66" charset="0"/>
                <a:cs typeface="Droid Sans" pitchFamily="34" charset="0"/>
              </a:rPr>
              <a:t>Mix with spread of choice and serve with fruit and light juice</a:t>
            </a:r>
          </a:p>
          <a:p>
            <a:pPr eaLnBrk="1" hangingPunct="1">
              <a:lnSpc>
                <a:spcPct val="130000"/>
              </a:lnSpc>
              <a:spcBef>
                <a:spcPct val="0"/>
              </a:spcBef>
              <a:buFontTx/>
              <a:buNone/>
            </a:pPr>
            <a:r>
              <a:rPr lang="en-US" altLang="en-US" sz="1400">
                <a:solidFill>
                  <a:srgbClr val="595959"/>
                </a:solidFill>
                <a:latin typeface="Comic Sans MS" pitchFamily="66" charset="0"/>
                <a:cs typeface="Droid Sans" pitchFamily="34" charset="0"/>
              </a:rPr>
              <a:t>Enjoy!</a:t>
            </a:r>
          </a:p>
        </p:txBody>
      </p:sp>
      <p:sp>
        <p:nvSpPr>
          <p:cNvPr id="2056" name="TextBox 9"/>
          <p:cNvSpPr txBox="1">
            <a:spLocks noChangeArrowheads="1"/>
          </p:cNvSpPr>
          <p:nvPr/>
        </p:nvSpPr>
        <p:spPr bwMode="auto">
          <a:xfrm>
            <a:off x="1619250" y="7912100"/>
            <a:ext cx="451485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30000"/>
              </a:lnSpc>
              <a:spcBef>
                <a:spcPct val="0"/>
              </a:spcBef>
              <a:buFontTx/>
              <a:buNone/>
            </a:pPr>
            <a:r>
              <a:rPr lang="en-US" altLang="en-US" sz="1000">
                <a:solidFill>
                  <a:srgbClr val="595959"/>
                </a:solidFill>
                <a:latin typeface="Comic Sans MS" pitchFamily="66" charset="0"/>
                <a:cs typeface="Droid Sans" pitchFamily="34" charset="0"/>
              </a:rPr>
              <a:t>Making a bowl of grits with milk is a great way to get a serving of dairy! The milk you use can count towards the recommended daily amounts from the dairy group that you should have. In addition making your grits with milk can provide you with Calcium needed for building strong bones! </a:t>
            </a:r>
          </a:p>
          <a:p>
            <a:pPr eaLnBrk="1" hangingPunct="1">
              <a:lnSpc>
                <a:spcPct val="130000"/>
              </a:lnSpc>
              <a:spcBef>
                <a:spcPct val="0"/>
              </a:spcBef>
              <a:buFontTx/>
              <a:buNone/>
            </a:pPr>
            <a:endParaRPr lang="en-US" altLang="en-US" sz="1000">
              <a:solidFill>
                <a:srgbClr val="595959"/>
              </a:solidFill>
              <a:latin typeface="Comic Sans MS" pitchFamily="66" charset="0"/>
              <a:cs typeface="Droid Sans" pitchFamily="34" charset="0"/>
            </a:endParaRPr>
          </a:p>
          <a:p>
            <a:pPr eaLnBrk="1" hangingPunct="1">
              <a:lnSpc>
                <a:spcPct val="130000"/>
              </a:lnSpc>
              <a:spcBef>
                <a:spcPct val="0"/>
              </a:spcBef>
              <a:buFontTx/>
              <a:buNone/>
            </a:pPr>
            <a:r>
              <a:rPr lang="en-US" altLang="en-US" sz="1000">
                <a:solidFill>
                  <a:srgbClr val="595959"/>
                </a:solidFill>
                <a:latin typeface="Comic Sans MS" pitchFamily="66" charset="0"/>
                <a:cs typeface="Droid Sans" pitchFamily="34" charset="0"/>
              </a:rPr>
              <a:t>Did you know that grits were named Georgia’s official state prepared food in 2002 and there is an annual grits festival held in South Carolina in April called the World Grits Festival? </a:t>
            </a:r>
          </a:p>
        </p:txBody>
      </p:sp>
      <p:sp>
        <p:nvSpPr>
          <p:cNvPr id="11" name="TextBox 10"/>
          <p:cNvSpPr txBox="1"/>
          <p:nvPr/>
        </p:nvSpPr>
        <p:spPr>
          <a:xfrm>
            <a:off x="0" y="9586913"/>
            <a:ext cx="7772400" cy="301625"/>
          </a:xfrm>
          <a:prstGeom prst="rect">
            <a:avLst/>
          </a:prstGeom>
          <a:noFill/>
        </p:spPr>
        <p:txBody>
          <a:bodyPr>
            <a:spAutoFit/>
          </a:bodyPr>
          <a:lstStyle/>
          <a:p>
            <a:pPr algn="ctr" fontAlgn="auto">
              <a:lnSpc>
                <a:spcPct val="130000"/>
              </a:lnSpc>
              <a:spcBef>
                <a:spcPts val="0"/>
              </a:spcBef>
              <a:spcAft>
                <a:spcPts val="0"/>
              </a:spcAft>
              <a:defRPr/>
            </a:pPr>
            <a:r>
              <a:rPr lang="en-US" sz="1050" dirty="0">
                <a:solidFill>
                  <a:srgbClr val="7F7F7F"/>
                </a:solidFill>
                <a:latin typeface="Droid Sans"/>
                <a:cs typeface="Droid Sans"/>
              </a:rPr>
              <a:t>Copyright ©</a:t>
            </a:r>
            <a:r>
              <a:rPr lang="en-US" sz="1050" dirty="0">
                <a:solidFill>
                  <a:srgbClr val="7F7F7F"/>
                </a:solidFill>
                <a:latin typeface="Droid Sans"/>
                <a:cs typeface="Droid Sans"/>
              </a:rPr>
              <a:t>2015 </a:t>
            </a:r>
            <a:r>
              <a:rPr lang="en-US" sz="1050" dirty="0">
                <a:solidFill>
                  <a:srgbClr val="7F7F7F"/>
                </a:solidFill>
                <a:latin typeface="Droid Sans"/>
                <a:cs typeface="Droid Sans"/>
              </a:rPr>
              <a:t>Fit4Kidz.us |All Rights Reserved | www.fit4kidz.us</a:t>
            </a:r>
          </a:p>
        </p:txBody>
      </p:sp>
      <p:pic>
        <p:nvPicPr>
          <p:cNvPr id="2058" name="Picture 1" descr="breakfast_fu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137400"/>
            <a:ext cx="7772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AutoShape 12" descr="data:image/jpeg;base64,/9j/4AAQSkZJRgABAQAAAQABAAD/2wBDAAkGBwgHBgkIBwgKCgkLDRYPDQwMDRsUFRAWIB0iIiAdHx8kKDQsJCYxJx8fLT0tMTU3Ojo6Iys/RD84QzQ5Ojf/2wBDAQoKCg0MDRoPDxo3JR8lNzc3Nzc3Nzc3Nzc3Nzc3Nzc3Nzc3Nzc3Nzc3Nzc3Nzc3Nzc3Nzc3Nzc3Nzc3Nzc3Nzf/wAARCADUAO4DASIAAhEBAxEB/8QAGwAAAgMBAQEAAAAAAAAAAAAAAAMBAgQFBgf/xAA2EAACAgEDAwMDAwIFAwUAAAABAgADEQQSIRMxQSJRYQUycRQjgUKRBjOhwdFSseEVJGJy8P/EABkBAQEBAQEBAAAAAAAAAAAAAAABAgMEBf/EACERAQEAAgMAAwEAAwAAAAAAAAABAhEDITESQVETBCJh/9oADAMBAAIRAxEAPwD7jCEIBCEIBCEIBCEIBCEIBCEIBCLW4G1q8EFRmMEAhCEAhIzJgEIHiQCCMg5ECYQhAIQhAIQhAIQhAIQhAIQhAIQhAIQhAIQlXO1SeTjwIEg5JGQfwYGc4ahabXtFRVGIyX4OfjM3Ky21ZGdrCZ+Xel0vnIyId+JCgKgUHgDEjeoyAckfMtukQ6MbFKuFA7jHJlxjHEy3OTbhnKr8GNrKoNu7MxOSb0uro6LtsCcZ5x2irbHB4Ix+eZmdx/ltYN57ZbmYz5pI1MLWzTsXTJbP+0YWAGSQAO5nN6zUnavftIfqHAsI2nk4P/eSf5EX+ddG1FurKknB8gyygIoA4AExG6wN6GAUDERqL7jSyhsluO2Iy55jN6T4XbpixCM7l4+ZYEHBHYzzump1IbDkdPzk5nU0t56mxmUIOw5yP/EcfP8AP60ZYXFuMkSBg9uZM9DAhCEAhCEAhCEAhCEAhCEAkE4kyD3gKF+bdm048H3lX1IG4INxHeXWlEdnQAM/ciZtTYmc1kbx3IHic8svj61jNo1FyvUoKgg98+DIW9mOc7R4AmOxrLc4woHfMEGDjeO08ufJlb06zCOgbywwGAOYp2DMMNtMy1lSzZcA54+YwnaeMZ8E+8zMrfV+Okuj5JVs/mDWKxCu2HAyQDFZsNYPUG7wMTNam28FmLW7toYDgfmYt12sm+ms259XIGcd5k19ZNi2p6nUeOZcV2FgQmQBxg9zHdPpN68ADnGZjVym61OlEpstTLNg99vaMrrZAN4JUeM9zFhdzmxd2TwFJ4jy54rPbGN3iawx7TJIYswBGD3MLVPtnPtIWvawPZ8YAzKh2d/SCAp5z7zpe2WI2amrWbQiPQ4wVxhl+fmN0grU2Klhy3LZ949lK77ADx5iirLY5VgQ2MY7zMul26ensXoK7EnZ3+JprsSxdyHcPcTgM1h/by2GyO81/TEfc3Tt2KpAKYzxPRx8u7pyyxkjrZkygbjiWzyJ6nNMIQgEIQgEIQgEIRa31vYa1bLDuMQGShYMSmcGWMoOmrFuxPcwMqXPVTb1LULITjH/AO5mEbzw2QuPu95fWKr3bl25Y8fEVYhCkEMWzgANwRPHy59u/HjAH9ahSEGPufkGT00Ylt4JP/TyDEPWNuA4HnGOw9oyilcoWbgg8TjMtuuk+hbAMZ5GR/vL4wTg5XxF+ily+PtOBKNaz+tFDA9tsztD0cEnBAP5lgwX77PUxwB2z+ImmoBDY7BT3OfEm6t871UWOBlIlsm6NCtsYKB3OSfaQzJW2WOT7nmKUsjls5bufgxB/c6hZj6jnJOCDFuozNtO5VbqNyD2lf1HUYoVwBwPmZkrLemwcMpAbPP8S9le1BXSwwDJ8mtC/WIzuA3gAD2jFsZfSclgMGKSlSK81DKNk/mWudVbDP0yTlMDufn4iX00uXzkBix8zPddtbYOc85HtIstvrU7Nrn2UGUWlekCwO5vUfz7yTK00bWyBRuc7z59pqp1SUtw7On/AEgefkzBaisyBXbJ7AeY9NgYrY23bwwx2nXG2M5Tp06NattorChTnHJOJ0J5m20bmWgbiSFDMCABO39NK/p1AZD8oMA/8z1cfJb1XDKNkJGZM7siEIQCEIQCRgDtJlWbAzAkznajVLQ5q6JyTnJ7GbuoNwUkc9pzfqNtbsynOVPDTlzXWO43hO+2NnZrAyqDzn2EE1ocEbWHJGWGJSs1uH9LFR3Hb+0peyVkLgqDj5nj3t6ZjF3urOR3YfEoWADOVIAXAEY4IYGlGQ4zu4IaZa+qLWe0WCvuc8CZaatqNplfkZHfyfiQq9Ng1ZAGOPj+JBC6gKoLKe4wMqTj/STZS9R2C0WVnII8qfzJ8be0FjE82KG3HGG7Rh1B+4gqF4xiKARm9ZYkduO0turKDcjAfMW6Sr9Wt2XDkHGSPETbk2gJyGPEiyxGcMSGz34jWGfZRjg+ZlDTUtidO31D2MULK61J3djjmYwVaxS5sK4wSOJfq6ZlCbnfb2B8zOVkakPF7AFgrc9vmVyjuCasuOSzd4s2DAvc2ABtoBHBH4lX1VT0s9TcEZ3GaLFmNi56bAAnGd2AY1LQFbqp6v6VQxWmtU0KemRu575MnaVYNwB/9u02yXfdUbFCVWgjuCOJbC6so7A9snxu9sxb6l7eFKgZwD7yltx0qtXbZ1AOTjuf4hKv12rsdtxYrjjuBib9Hco/9zqbMlQdiEYGZza2GWZzuDDgdpsNK6hAq1PtGMHB7zeFy30xZ+u3oNRbqKi1le0Z4PbM1gYHE5306m0PvuuPC7Qm7/UzojtPdjvXbjfUwhCaQQhCBVwxBCnB95R0L07C3JGCRGzBrtV0FJLlCQSOO5zxJldRZN0ga2rT/tIjMynnJyRMFl5B2MpAYk8yjWdfU5Vx1MZPtIturWw12lWf3XxPDllvp6ccNF/qiCaxgp5cnOJZdWlZ6nUBUcJgd5laraCC2Q57iXesMi9PbhD4M5Suujl1CBDu9LE5wJNuuFSmvptcmMZTLbj+f5mRt7obGTndwAccRlFt6ha1UKvu5xG91LEXOosKlWTfjIHODHLVbXUCCpJ5JfvK2XoyHoANZnDHvkxVD6mralhLqT9xHb4i266GzTsXP7zBcdip4/tIsLvYwdgFx5YSGopTDZXPlWPEm+tAlY2DeT4PYfiY71qppC1LYSKl+M98Ru4Ku6xVDJxj3hpKVrpzvYoxyT2itRf+6eigdUxgYzzNa62kSLrHrKivafO7g4ibaDWu5a1yzYBB/mMfLl7CWZz95XGFPtEFz+mNnUybOSvcr8Sal9aXZlNRLnee+NueYo26eu0DTDp1NkFGU8H3zEg+pmfO/GQPAjUajUaTe9zgjwVwP4j/AJEtW0Qb9x05GeCpBldRqwtzIrM2F9XGRGPsrRaSr159QycAxT1rY7rRVWWI9THOcxqsqVajc7uFCZXGQASZa1QKhXU7C1kI34yeZSplrKV2olZ779pMXZmm0arZuyccfaZtbDby9SA2L1CE+8DGSeO0Zo9ZqrDk6mxFHOwk8D2md2S2wbmFaIRkEZjs77GCFWI4PyJcd7ZynTu/RHZ2tu1Byxwqux789p2V7CcPSIq6Nk0ttJ1NgwoY8L7/AOnM7NClKUUnJCgE+/zPdx3p5r6ZCEJ0QQhCBUkjsJ5/Xtddcf1AKgH0AHjj2nV1+s/TEftM649RH9M4+u136pVO0qF7DzPPzZ7xsjrhO2PAYFbfHvEW6ABjaCAvsxkqRexBbC9iPMm+y4XVrWy7FHIbsRPJp6d0uutw6VvnaozkHgfE2IqJWy07QCQ21mxkxSEW1EMoLgncvfP/AJilbSFc3O+8n07eQZNNGaliCuEJbwfERrDRbUoUFLAeXIP9pu6iNULq6zsr4YxCMlm+5A1gVuVIwo9smGdjStYLK6XHRVhnL9z8iaAzbj0iCBn7s8zGlNvWfUam7LE+kN4HiPewKAcg47AHEoqa1RN1u5nbvg5Amis1bQcnPbPcgRYtrZvRWA7Dt3jHtVa0AoKqPuIPn4jbO1bNUQRWgJT84xBlyw9IAYYDAYyYkahbWPSCgfPaKs1jEAthVB45HH8TF3ZpdOgFKqay6LuPB7A/mYmpup20VMjOnkjvJfVUdSsKCW94wOzlrFGD2yR2mprRQX04C16istYE3tt7AxGvtd60rrxxyMcD+0XYbDtdmHqXDPjHEKQAu63ds2kK2QMfOTFv1AnUWXWOEL5fjOTkzRoXJS2mlNjVHycZHvKdNWem0OLdvuQJGvsu6xcLShAGdpwePHsYxn6aNFbNYjkqWC5GOCJFgwjdewugP2n3mb9bwenUWZsZKnMy1/VHHpto3LyA45BOZdz6NX7a9RqSiCilq99py7sIUW2WXnOHUeR2PHiZtXplD7soABjgHidHT6RKKly27cvB9pZ6zl46v0bTXWO9osCKjhCAudwAzwfBnolbI48Th/SF1YYCtenpwAWLj7s+3zO6AMT38c/1eW+phCUs3YG1sfxmbReEJBOICNYpas/uIiY9e5c8TkauvSVVp0VJNw/bJ42gef5nbtqW5CrgFT4M5/1i3TipqrVJsK5XAziY5PGsPXD6SoSHUbj2+ZnZQly5U89g3YGFpdhgbgwOVJlltd7GW/JTHGR2M+ffXriDeELrWrEk9yBgTGvWd3AfsDt3nGP5m+q00VWLp9OMHkWE5nPRNxQmgXWHJw3pyPfvDWJuntUV9JEb1MGsbeSDiaBhaWFNhCsCNpyRmBuQIAKwjngjEoD1kLbdgHb1YJx8Sb/EaL672WquuqsIow+eP5EQotNrKqYXH3bpJssdArkhjj1Huomepba6uiz7ynZveXX4m2hbDWOmQodcZJ5zGWsGQhlIPp8fMxgalS9rqOn2JB5/tNFf1IAFDuYjGCf+IFr6jXSyhVOR3E466RbrWapXyvG7tum4XNZaeqfQoycnEs9oGAxC1D+oNwJMu6K6N+laFevIPAdedp+Zut1DK3oG5fKiZjSLhim0BiOQBjiLpH6ewLR1GdRhy4wMfEeJ6da2oG1v8lCf6jKUVXhx1GxUhBUL3Mv1GvZzaawK/wDqbv8AiWFjLV1N4AHgdjKhepv2u2V7j78cTFeyhcWlHBOQMcgw1mtbVGut9orDdlPLGVelK6Gsba6k/agzEaaWuorICMhNa5CIOH47n5i/qFlv6cXailOi7DIB8+MgeZiGoKdE1VK+31oiHHP/AMviU12o1P1L6gGCla60Baotxuz8S2wk2dX9QpsU1qhAX3XtmP0rXO7FWLJjhZzaRVQvSOC271eZ2/ptiYBXapU5yRwccy4zvtnKTXT0v0NNVXpGt1Z4CgVhuCFHPM6OjuS6kFH3EfdzkgxWlCX6JVBNtdi/d8e0XptDX9NQigXWFmHds9/+J7pPNPNXShCRnnE2ymLsrV2RmP2nIjJBgRuGSAQSPntOPr9AjC3UWJZ1GOfQ2donRr0VCaltSE/dbux5xGaikXVlGJAPfBxmZym4suq8raEKLs3A/Mzur3VjOQD/AEqO806ylarrK2bKo/pzMF730OqL6cngjsRPBnNV6sctkX3vVtqrUgBhnHJklzYE6qlfAIPeQlivY9ROSvsMcxR9NvTDuW7sAc7fxMttj1rpw3UbeP6c+IG2o2EUIvI5JzkGJFrdOx7j6RnGRK6Ktw1zMWIbtzgY+I3A3WXWaf6eb0Qu9eDvUZ/vE3F7UTUvqGUgAkBQAT8S92/bsrJNWNr57Eexl66lbahb0VDwoxzIdFU6i0mxQpLMvLE8YlKqTYSFAUL3PtNTV1UbmOxUcZyCSTMVVjglUUlT/WOwixEajU9O6qixQcAlizYCzCmruNl6jCaUAAbj/V8D/ebNUQlbVtj5JHvMtOiwAylgif1kkxfxTV1dnDKQgC4DryzRlOssepsNkezHkmTr9XpEVEoQkjlwOA38eY6jTh6GWqht/cLgcD/aTV0dF1FhUzqm5j33dhC3S32AF7AExnbkj+O0k2UbK1bqYznbnn8RrU2u6102HpkkfeSwHtzLqM0mpK/1fROmZXK4BZcH+YnVU6nSXrW1Yt3erNb4H9o22vbrErZ1QIRl0OePMvUqhmtd+pYRjPxLivjKdRspJWlOpnkY/tEaXdp+pa1arY5xlsqJsRf1j7q02EHD857TP0mt1DVqN5HPGDn8e8WLGjT6dL7S71qzeQh4J/M6tGlZiKVQc8hQPjzEaO3T0aX7GSzGWB98z0f00ppKqrbqzZdf6sqv2LO/HjtwzydL6ea10iLTsFaenAPb3zNSFXUOpyGGePMyWaCi7TmkB66ydx6TlST84mupFrrWtBhVAAHsJ65NRwWkY5zJhKCEIQKh1Llc8gAmL1BsFLlF3MF4HvG45ge0DzFOhfUG3qW2blPKleM/k+Zz9Sg07eoEsDjZnJnrNXY5Vk0yGy1CMrnHecT6ppbqh17FG6xsALyFnn5OPU6dcM3Cse1rCyIP2xvPGT/MXdq2ssOoorWtiux2AyMTY1V9S2ncAhGHxySPaZrMsvTVygc/bPNZp6MeyLnV1Cg7yv3Y7GWXWUBVTUXgA8BQvI/mNRVqruLY3Y8zNfo62r3sQOMFvjzM21YpqNU921NMzdPO0Ed/yZAubT0OgbdlRkkY5iaFKXsabGKFCBt/P+ssvVGr6NoDDGSd3EkWpS609J859W0/ia9yabS4AZLHc8nwPErkg+qvYpGR8fiK1bPxhepxhVdsbhN62yrVatzW2A5rwMq5zmKbVbdQFJatMc+2IrU110helwxPAzwZnoLKWNx3MhOSewmb21o9UpsvBVWy3qck+k/iaOvXpW/ad1zkYVv+8xanVMAjpuNeQpKzNqVWy9FNtgzn0jv3hIc9ta2itGd8txz2+YyzV42Lde9fTyAQPuz7xtGnoRRuJZh43cxwqypQFAlnHqGSPmOyxj6pc7VYmtclD5yZo09dr0BkOcsRy2MAd+Is10UI5L9Qo3218ky+quoqVUq0/IPPsB7RilDrY9gFKMKz94GRxJ+naezqKAXFaH0jHP8AeUp1T7gBSQzZwM8ATv6PTW37FRlySACoxNY4XbNzkjp/SvpV1qCwFQA2fUM5M9QqHaN4BYDk4lNJQNPp66s5Kjk+58x892GExjzZZbqAMSYQm2RIYA9xJhAIQhAIHtCEChzjjGZy7tHrNbYG1FlVKKcBa8sSP54nWMBA8n9QrOhtdTl1x34yZzVqdkLCosPBJwRPS/WPpt1rtdpvWT3rJxz7icirrbT+y/GR6kInkzwvzd8M3ItodXLW7lz8zLqWuxsV2YHgidK1fWF5J8/EVciV0sST1Sw2jwBOeU3XWZbc9KwpAYMyquNwH95aqhrdQ7VImxeAeeMy6Eqq+HYjgRq627T1WVlEff7GT46WjobqkS24FRwNvec26nVm5hW3Urq5wHxkfM1PgbEpOxVcnLkbvxiZ9ffdjp0IfdtvHEXw2RqKutWWtsFbqPTnzFW1MQmnr/cVlz1Ac5MrqDqNQiUqCwXksF5E1VaU6etAlpLYyDOXbVUrpRFCamtiyHPqJAAmtNBXZeLGYKoHDdy3+vaXofSiwrqAS7jCs/Kg/wC0jUo24Wq6Ba+Nu7z4M69aQu3VVaawq7Lvz2xkiW1go1N1Vf00OFxl2bPP4zyJk6GLRcxRLax6SRnJhprjpxvud7L3Y+kcd4DTUdC/TvO0v6gF5x7f3kae4ajU5Wtqm8Aj7jNlSLqQGuBVhwC02V6ELSzbtpJ7+0TDti5E3Jp3YNb/AJgHCp/zPWf4c+n21Aam8Lh1yi5yQJytF9I1L31J0D0mOTaQMYnq9Do6tHT0qd+Ce7sSZ68MNevPnltp8QBkwnVgQhCAQhCAQhCAQhCAQhCATk/Vm1RpB01W4OoGVGXHntjtOtE6jTJqFVbGcKGDYViuce+JL4R5I/TdetbWtpwgwWJLDjE5mrbpgdR0BIyvz+J77WV2NSVqwxJGVbsRKjQaQ1hG09ZUdgVBxOOXFuOkzr58qIEaywnG3g5495QW03v9+0pwDkcmez13+H9PqrEC4rp5Dqo785mk/Qvphq6X6SsL8DEk4bF/o+fWszsWuVSDzkHky1FW9nZV7p/E9V9X+j/StBp2amparG7HJ/uczhWEGtzpmKIOSAMg/wA+Jm8fbUy2x6NzpqWTa25gR6ZVdy6dKraR1Bzu8mar0rWqpaN7ah+HQTX/AOlauvGdIwCpuLFvEn82vlHEu0+SQKg2Rn8GFWkCJsux8gCdPpsqAh0yT2PH9ptq/wAP6qzQm+/02DBVBg7hJ/K/R8/1xKdOEUBqwxHJ85jxpqt2Uo3MPUcckTbp9M36ha1Yby2DntPTaHRj6ZXZdqXRi3HoTtNceFt7Zyz/AB5CtdPdWTZVdWfJIIAnW+kaAanVUWAM1DEsCw4YDzPU1Np70BQIwYZxgciPVFQAKAAPAE6zj7c7mlQFGAAB8SYQnVgQhCAQhCAQhCAQhCAQhCAQhCAQhCAQhCAYhCEDHq9HRrbKm1CK61EkKw4JmgU1hAuxMccAcS7KGGDJgZl0WmXU/qFprFpXbvxzG31JbU1di7kYbWHuIyEaHOH0f6eNgGlQdM5UjM37RjsJaEDi6/8ARfSxWU09KszFgWGM+/PvOnUy6nTqzplbEBKn5l7aa7httrR1HYMMy4GO3Akk72u2DS/TE02rfUJZYQRgVnGFnQhCVBCEIBCEIBCEIBCEIFbSVQkd4JyoPmEIFoQhAIQhAIQhAIQhAIQhAIQhAIQhAIQhAIQhAIQhAIQhAIQhAIQhAIQhA//Z"/>
          <p:cNvSpPr>
            <a:spLocks noChangeAspect="1" noChangeArrowheads="1"/>
          </p:cNvSpPr>
          <p:nvPr/>
        </p:nvSpPr>
        <p:spPr bwMode="auto">
          <a:xfrm>
            <a:off x="3738563" y="48815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60" name="AutoShape 14" descr="data:image/jpeg;base64,/9j/4AAQSkZJRgABAQAAAQABAAD/2wBDAAkGBwgHBgkIBwgKCgkLDRYPDQwMDRsUFRAWIB0iIiAdHx8kKDQsJCYxJx8fLT0tMTU3Ojo6Iys/RD84QzQ5Ojf/2wBDAQoKCg0MDRoPDxo3JR8lNzc3Nzc3Nzc3Nzc3Nzc3Nzc3Nzc3Nzc3Nzc3Nzc3Nzc3Nzc3Nzc3Nzc3Nzc3Nzc3Nzf/wAARCADUAO4DASIAAhEBAxEB/8QAGwAAAgMBAQEAAAAAAAAAAAAAAAMBAgQFBgf/xAA2EAACAgEDAwMDAwIFAwUAAAABAgADEQQSIRMxQSJRYQUycRQjgUKRBjOhwdFSseEVJGJy8P/EABkBAQEBAQEBAAAAAAAAAAAAAAABAgMEBf/EACERAQEAAgMAAwEAAwAAAAAAAAABAhEDITESQVETBCJh/9oADAMBAAIRAxEAPwD7jCEIBCEIBCEIBCEIBCEIBCEIBCLW4G1q8EFRmMEAhCEAhIzJgEIHiQCCMg5ECYQhAIQhAIQhAIQhAIQhAIQhAIQhAIQhAIQlXO1SeTjwIEg5JGQfwYGc4ahabXtFRVGIyX4OfjM3Ky21ZGdrCZ+Xel0vnIyId+JCgKgUHgDEjeoyAckfMtukQ6MbFKuFA7jHJlxjHEy3OTbhnKr8GNrKoNu7MxOSb0uro6LtsCcZ5x2irbHB4Ix+eZmdx/ltYN57ZbmYz5pI1MLWzTsXTJbP+0YWAGSQAO5nN6zUnavftIfqHAsI2nk4P/eSf5EX+ddG1FurKknB8gyygIoA4AExG6wN6GAUDERqL7jSyhsluO2Iy55jN6T4XbpixCM7l4+ZYEHBHYzzump1IbDkdPzk5nU0t56mxmUIOw5yP/EcfP8AP60ZYXFuMkSBg9uZM9DAhCEAhCEAhCEAhCEAhCEAkE4kyD3gKF+bdm048H3lX1IG4INxHeXWlEdnQAM/ciZtTYmc1kbx3IHic8svj61jNo1FyvUoKgg98+DIW9mOc7R4AmOxrLc4woHfMEGDjeO08ufJlb06zCOgbywwGAOYp2DMMNtMy1lSzZcA54+YwnaeMZ8E+8zMrfV+Okuj5JVs/mDWKxCu2HAyQDFZsNYPUG7wMTNam28FmLW7toYDgfmYt12sm+ms259XIGcd5k19ZNi2p6nUeOZcV2FgQmQBxg9zHdPpN68ADnGZjVym61OlEpstTLNg99vaMrrZAN4JUeM9zFhdzmxd2TwFJ4jy54rPbGN3iawx7TJIYswBGD3MLVPtnPtIWvawPZ8YAzKh2d/SCAp5z7zpe2WI2amrWbQiPQ4wVxhl+fmN0grU2Klhy3LZ949lK77ADx5iirLY5VgQ2MY7zMul26ensXoK7EnZ3+JprsSxdyHcPcTgM1h/by2GyO81/TEfc3Tt2KpAKYzxPRx8u7pyyxkjrZkygbjiWzyJ6nNMIQgEIQgEIQgEIRa31vYa1bLDuMQGShYMSmcGWMoOmrFuxPcwMqXPVTb1LULITjH/AO5mEbzw2QuPu95fWKr3bl25Y8fEVYhCkEMWzgANwRPHy59u/HjAH9ahSEGPufkGT00Ylt4JP/TyDEPWNuA4HnGOw9oyilcoWbgg8TjMtuuk+hbAMZ5GR/vL4wTg5XxF+ily+PtOBKNaz+tFDA9tsztD0cEnBAP5lgwX77PUxwB2z+ImmoBDY7BT3OfEm6t871UWOBlIlsm6NCtsYKB3OSfaQzJW2WOT7nmKUsjls5bufgxB/c6hZj6jnJOCDFuozNtO5VbqNyD2lf1HUYoVwBwPmZkrLemwcMpAbPP8S9le1BXSwwDJ8mtC/WIzuA3gAD2jFsZfSclgMGKSlSK81DKNk/mWudVbDP0yTlMDufn4iX00uXzkBix8zPddtbYOc85HtIstvrU7Nrn2UGUWlekCwO5vUfz7yTK00bWyBRuc7z59pqp1SUtw7On/AEgefkzBaisyBXbJ7AeY9NgYrY23bwwx2nXG2M5Tp06NattorChTnHJOJ0J5m20bmWgbiSFDMCABO39NK/p1AZD8oMA/8z1cfJb1XDKNkJGZM7siEIQCEIQCRgDtJlWbAzAkznajVLQ5q6JyTnJ7GbuoNwUkc9pzfqNtbsynOVPDTlzXWO43hO+2NnZrAyqDzn2EE1ocEbWHJGWGJSs1uH9LFR3Hb+0peyVkLgqDj5nj3t6ZjF3urOR3YfEoWADOVIAXAEY4IYGlGQ4zu4IaZa+qLWe0WCvuc8CZaatqNplfkZHfyfiQq9Ng1ZAGOPj+JBC6gKoLKe4wMqTj/STZS9R2C0WVnII8qfzJ8be0FjE82KG3HGG7Rh1B+4gqF4xiKARm9ZYkduO0turKDcjAfMW6Sr9Wt2XDkHGSPETbk2gJyGPEiyxGcMSGz34jWGfZRjg+ZlDTUtidO31D2MULK61J3djjmYwVaxS5sK4wSOJfq6ZlCbnfb2B8zOVkakPF7AFgrc9vmVyjuCasuOSzd4s2DAvc2ABtoBHBH4lX1VT0s9TcEZ3GaLFmNi56bAAnGd2AY1LQFbqp6v6VQxWmtU0KemRu575MnaVYNwB/9u02yXfdUbFCVWgjuCOJbC6so7A9snxu9sxb6l7eFKgZwD7yltx0qtXbZ1AOTjuf4hKv12rsdtxYrjjuBib9Hco/9zqbMlQdiEYGZza2GWZzuDDgdpsNK6hAq1PtGMHB7zeFy30xZ+u3oNRbqKi1le0Z4PbM1gYHE5306m0PvuuPC7Qm7/UzojtPdjvXbjfUwhCaQQhCBVwxBCnB95R0L07C3JGCRGzBrtV0FJLlCQSOO5zxJldRZN0ga2rT/tIjMynnJyRMFl5B2MpAYk8yjWdfU5Vx1MZPtIturWw12lWf3XxPDllvp6ccNF/qiCaxgp5cnOJZdWlZ6nUBUcJgd5laraCC2Q57iXesMi9PbhD4M5Suujl1CBDu9LE5wJNuuFSmvptcmMZTLbj+f5mRt7obGTndwAccRlFt6ha1UKvu5xG91LEXOosKlWTfjIHODHLVbXUCCpJ5JfvK2XoyHoANZnDHvkxVD6mralhLqT9xHb4i266GzTsXP7zBcdip4/tIsLvYwdgFx5YSGopTDZXPlWPEm+tAlY2DeT4PYfiY71qppC1LYSKl+M98Ru4Ku6xVDJxj3hpKVrpzvYoxyT2itRf+6eigdUxgYzzNa62kSLrHrKivafO7g4ibaDWu5a1yzYBB/mMfLl7CWZz95XGFPtEFz+mNnUybOSvcr8Sal9aXZlNRLnee+NueYo26eu0DTDp1NkFGU8H3zEg+pmfO/GQPAjUajUaTe9zgjwVwP4j/AJEtW0Qb9x05GeCpBldRqwtzIrM2F9XGRGPsrRaSr159QycAxT1rY7rRVWWI9THOcxqsqVajc7uFCZXGQASZa1QKhXU7C1kI34yeZSplrKV2olZ779pMXZmm0arZuyccfaZtbDby9SA2L1CE+8DGSeO0Zo9ZqrDk6mxFHOwk8D2md2S2wbmFaIRkEZjs77GCFWI4PyJcd7ZynTu/RHZ2tu1Byxwqux789p2V7CcPSIq6Nk0ttJ1NgwoY8L7/AOnM7NClKUUnJCgE+/zPdx3p5r6ZCEJ0QQhCBUkjsJ5/Xtddcf1AKgH0AHjj2nV1+s/TEftM649RH9M4+u136pVO0qF7DzPPzZ7xsjrhO2PAYFbfHvEW6ABjaCAvsxkqRexBbC9iPMm+y4XVrWy7FHIbsRPJp6d0uutw6VvnaozkHgfE2IqJWy07QCQ21mxkxSEW1EMoLgncvfP/AJilbSFc3O+8n07eQZNNGaliCuEJbwfERrDRbUoUFLAeXIP9pu6iNULq6zsr4YxCMlm+5A1gVuVIwo9smGdjStYLK6XHRVhnL9z8iaAzbj0iCBn7s8zGlNvWfUam7LE+kN4HiPewKAcg47AHEoqa1RN1u5nbvg5Amis1bQcnPbPcgRYtrZvRWA7Dt3jHtVa0AoKqPuIPn4jbO1bNUQRWgJT84xBlyw9IAYYDAYyYkahbWPSCgfPaKs1jEAthVB45HH8TF3ZpdOgFKqay6LuPB7A/mYmpup20VMjOnkjvJfVUdSsKCW94wOzlrFGD2yR2mprRQX04C16istYE3tt7AxGvtd60rrxxyMcD+0XYbDtdmHqXDPjHEKQAu63ds2kK2QMfOTFv1AnUWXWOEL5fjOTkzRoXJS2mlNjVHycZHvKdNWem0OLdvuQJGvsu6xcLShAGdpwePHsYxn6aNFbNYjkqWC5GOCJFgwjdewugP2n3mb9bwenUWZsZKnMy1/VHHpto3LyA45BOZdz6NX7a9RqSiCilq99py7sIUW2WXnOHUeR2PHiZtXplD7soABjgHidHT6RKKly27cvB9pZ6zl46v0bTXWO9osCKjhCAudwAzwfBnolbI48Th/SF1YYCtenpwAWLj7s+3zO6AMT38c/1eW+phCUs3YG1sfxmbReEJBOICNYpas/uIiY9e5c8TkauvSVVp0VJNw/bJ42gef5nbtqW5CrgFT4M5/1i3TipqrVJsK5XAziY5PGsPXD6SoSHUbj2+ZnZQly5U89g3YGFpdhgbgwOVJlltd7GW/JTHGR2M+ffXriDeELrWrEk9yBgTGvWd3AfsDt3nGP5m+q00VWLp9OMHkWE5nPRNxQmgXWHJw3pyPfvDWJuntUV9JEb1MGsbeSDiaBhaWFNhCsCNpyRmBuQIAKwjngjEoD1kLbdgHb1YJx8Sb/EaL672WquuqsIow+eP5EQotNrKqYXH3bpJssdArkhjj1Huomepba6uiz7ynZveXX4m2hbDWOmQodcZJ5zGWsGQhlIPp8fMxgalS9rqOn2JB5/tNFf1IAFDuYjGCf+IFr6jXSyhVOR3E466RbrWapXyvG7tum4XNZaeqfQoycnEs9oGAxC1D+oNwJMu6K6N+laFevIPAdedp+Zut1DK3oG5fKiZjSLhim0BiOQBjiLpH6ewLR1GdRhy4wMfEeJ6da2oG1v8lCf6jKUVXhx1GxUhBUL3Mv1GvZzaawK/wDqbv8AiWFjLV1N4AHgdjKhepv2u2V7j78cTFeyhcWlHBOQMcgw1mtbVGut9orDdlPLGVelK6Gsba6k/agzEaaWuorICMhNa5CIOH47n5i/qFlv6cXailOi7DIB8+MgeZiGoKdE1VK+31oiHHP/AMviU12o1P1L6gGCla60Baotxuz8S2wk2dX9QpsU1qhAX3XtmP0rXO7FWLJjhZzaRVQvSOC271eZ2/ptiYBXapU5yRwccy4zvtnKTXT0v0NNVXpGt1Z4CgVhuCFHPM6OjuS6kFH3EfdzkgxWlCX6JVBNtdi/d8e0XptDX9NQigXWFmHds9/+J7pPNPNXShCRnnE2ymLsrV2RmP2nIjJBgRuGSAQSPntOPr9AjC3UWJZ1GOfQ2donRr0VCaltSE/dbux5xGaikXVlGJAPfBxmZym4suq8raEKLs3A/Mzur3VjOQD/AEqO806ylarrK2bKo/pzMF730OqL6cngjsRPBnNV6sctkX3vVtqrUgBhnHJklzYE6qlfAIPeQlivY9ROSvsMcxR9NvTDuW7sAc7fxMttj1rpw3UbeP6c+IG2o2EUIvI5JzkGJFrdOx7j6RnGRK6Ktw1zMWIbtzgY+I3A3WXWaf6eb0Qu9eDvUZ/vE3F7UTUvqGUgAkBQAT8S92/bsrJNWNr57Eexl66lbahb0VDwoxzIdFU6i0mxQpLMvLE8YlKqTYSFAUL3PtNTV1UbmOxUcZyCSTMVVjglUUlT/WOwixEajU9O6qixQcAlizYCzCmruNl6jCaUAAbj/V8D/ebNUQlbVtj5JHvMtOiwAylgif1kkxfxTV1dnDKQgC4DryzRlOssepsNkezHkmTr9XpEVEoQkjlwOA38eY6jTh6GWqht/cLgcD/aTV0dF1FhUzqm5j33dhC3S32AF7AExnbkj+O0k2UbK1bqYznbnn8RrU2u6102HpkkfeSwHtzLqM0mpK/1fROmZXK4BZcH+YnVU6nSXrW1Yt3erNb4H9o22vbrErZ1QIRl0OePMvUqhmtd+pYRjPxLivjKdRspJWlOpnkY/tEaXdp+pa1arY5xlsqJsRf1j7q02EHD857TP0mt1DVqN5HPGDn8e8WLGjT6dL7S71qzeQh4J/M6tGlZiKVQc8hQPjzEaO3T0aX7GSzGWB98z0f00ppKqrbqzZdf6sqv2LO/HjtwzydL6ea10iLTsFaenAPb3zNSFXUOpyGGePMyWaCi7TmkB66ydx6TlST84mupFrrWtBhVAAHsJ65NRwWkY5zJhKCEIQKh1Llc8gAmL1BsFLlF3MF4HvG45ge0DzFOhfUG3qW2blPKleM/k+Zz9Sg07eoEsDjZnJnrNXY5Vk0yGy1CMrnHecT6ppbqh17FG6xsALyFnn5OPU6dcM3Cse1rCyIP2xvPGT/MXdq2ssOoorWtiux2AyMTY1V9S2ncAhGHxySPaZrMsvTVygc/bPNZp6MeyLnV1Cg7yv3Y7GWXWUBVTUXgA8BQvI/mNRVqruLY3Y8zNfo62r3sQOMFvjzM21YpqNU921NMzdPO0Ed/yZAubT0OgbdlRkkY5iaFKXsabGKFCBt/P+ssvVGr6NoDDGSd3EkWpS609J859W0/ia9yabS4AZLHc8nwPErkg+qvYpGR8fiK1bPxhepxhVdsbhN62yrVatzW2A5rwMq5zmKbVbdQFJatMc+2IrU110helwxPAzwZnoLKWNx3MhOSewmb21o9UpsvBVWy3qck+k/iaOvXpW/ad1zkYVv+8xanVMAjpuNeQpKzNqVWy9FNtgzn0jv3hIc9ta2itGd8txz2+YyzV42Lde9fTyAQPuz7xtGnoRRuJZh43cxwqypQFAlnHqGSPmOyxj6pc7VYmtclD5yZo09dr0BkOcsRy2MAd+Is10UI5L9Qo3218ky+quoqVUq0/IPPsB7RilDrY9gFKMKz94GRxJ+naezqKAXFaH0jHP8AeUp1T7gBSQzZwM8ATv6PTW37FRlySACoxNY4XbNzkjp/SvpV1qCwFQA2fUM5M9QqHaN4BYDk4lNJQNPp66s5Kjk+58x892GExjzZZbqAMSYQm2RIYA9xJhAIQhAIHtCEChzjjGZy7tHrNbYG1FlVKKcBa8sSP54nWMBA8n9QrOhtdTl1x34yZzVqdkLCosPBJwRPS/WPpt1rtdpvWT3rJxz7icirrbT+y/GR6kInkzwvzd8M3ItodXLW7lz8zLqWuxsV2YHgidK1fWF5J8/EVciV0sST1Sw2jwBOeU3XWZbc9KwpAYMyquNwH95aqhrdQ7VImxeAeeMy6Eqq+HYjgRq627T1WVlEff7GT46WjobqkS24FRwNvec26nVm5hW3Urq5wHxkfM1PgbEpOxVcnLkbvxiZ9ffdjp0IfdtvHEXw2RqKutWWtsFbqPTnzFW1MQmnr/cVlz1Ac5MrqDqNQiUqCwXksF5E1VaU6etAlpLYyDOXbVUrpRFCamtiyHPqJAAmtNBXZeLGYKoHDdy3+vaXofSiwrqAS7jCs/Kg/wC0jUo24Wq6Ba+Nu7z4M69aQu3VVaawq7Lvz2xkiW1go1N1Vf00OFxl2bPP4zyJk6GLRcxRLax6SRnJhprjpxvud7L3Y+kcd4DTUdC/TvO0v6gF5x7f3kae4ajU5Wtqm8Aj7jNlSLqQGuBVhwC02V6ELSzbtpJ7+0TDti5E3Jp3YNb/AJgHCp/zPWf4c+n21Aam8Lh1yi5yQJytF9I1L31J0D0mOTaQMYnq9Do6tHT0qd+Ce7sSZ68MNevPnltp8QBkwnVgQhCAQhCAQhCAQhCAQhCATk/Vm1RpB01W4OoGVGXHntjtOtE6jTJqFVbGcKGDYViuce+JL4R5I/TdetbWtpwgwWJLDjE5mrbpgdR0BIyvz+J77WV2NSVqwxJGVbsRKjQaQ1hG09ZUdgVBxOOXFuOkzr58qIEaywnG3g5495QW03v9+0pwDkcmez13+H9PqrEC4rp5Dqo785mk/Qvphq6X6SsL8DEk4bF/o+fWszsWuVSDzkHky1FW9nZV7p/E9V9X+j/StBp2amparG7HJ/uczhWEGtzpmKIOSAMg/wA+Jm8fbUy2x6NzpqWTa25gR6ZVdy6dKraR1Bzu8mar0rWqpaN7ah+HQTX/AOlauvGdIwCpuLFvEn82vlHEu0+SQKg2Rn8GFWkCJsux8gCdPpsqAh0yT2PH9ptq/wAP6qzQm+/02DBVBg7hJ/K/R8/1xKdOEUBqwxHJ85jxpqt2Uo3MPUcckTbp9M36ha1Yby2DntPTaHRj6ZXZdqXRi3HoTtNceFt7Zyz/AB5CtdPdWTZVdWfJIIAnW+kaAanVUWAM1DEsCw4YDzPU1Np70BQIwYZxgciPVFQAKAAPAE6zj7c7mlQFGAAB8SYQnVgQhCAQhCAQhCAQhCAQhCAQhCAQhCAQhCAYhCEDHq9HRrbKm1CK61EkKw4JmgU1hAuxMccAcS7KGGDJgZl0WmXU/qFprFpXbvxzG31JbU1di7kYbWHuIyEaHOH0f6eNgGlQdM5UjM37RjsJaEDi6/8ARfSxWU09KszFgWGM+/PvOnUy6nTqzplbEBKn5l7aa7httrR1HYMMy4GO3Akk72u2DS/TE02rfUJZYQRgVnGFnQhCVBCEIBCEIBCEIBCEIFbSVQkd4JyoPmEIFoQhAIQhAIQhAIQhAIQhAIQhAIQhAIQhAIQhAIQhAIQhAIQhAIQhAIQhA//Z"/>
          <p:cNvSpPr>
            <a:spLocks noChangeAspect="1" noChangeArrowheads="1"/>
          </p:cNvSpPr>
          <p:nvPr/>
        </p:nvSpPr>
        <p:spPr bwMode="auto">
          <a:xfrm>
            <a:off x="3738563" y="48815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061" name="Picture 16" descr="http://t1.gstatic.com/images?q=tbn:ANd9GcQW0ebILr8MIofu1Z5FLhxj2KCZKU8iTV5X-pQvWAsH-IqOrzu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8800" y="2460625"/>
            <a:ext cx="2065338"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8" descr="http://astridandclint.com/52weeks/wp-content/uploads/2010/08/gri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45138" y="4002088"/>
            <a:ext cx="1401762"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C:\Documents and Settings\Administrator\Desktop\Fit4Kidz Recipes &amp; templates\fit4kidz pics\appl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0725" y="5568950"/>
            <a:ext cx="15684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Text Box 21"/>
          <p:cNvSpPr txBox="1">
            <a:spLocks noChangeArrowheads="1"/>
          </p:cNvSpPr>
          <p:nvPr/>
        </p:nvSpPr>
        <p:spPr bwMode="auto">
          <a:xfrm>
            <a:off x="312738" y="1295400"/>
            <a:ext cx="26685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00">
                <a:latin typeface="Idolwild" pitchFamily="2" charset="0"/>
              </a:rPr>
              <a:t>Serving size for 1500 calorie/day diet</a:t>
            </a:r>
          </a:p>
          <a:p>
            <a:pPr eaLnBrk="1" hangingPunct="1">
              <a:spcBef>
                <a:spcPct val="50000"/>
              </a:spcBef>
              <a:buFontTx/>
              <a:buNone/>
            </a:pPr>
            <a:r>
              <a:rPr lang="en-US" altLang="en-US" sz="1000">
                <a:latin typeface="Idolwild" pitchFamily="2" charset="0"/>
              </a:rPr>
              <a:t>Calories in this meal: 298</a:t>
            </a:r>
          </a:p>
        </p:txBody>
      </p:sp>
      <p:sp>
        <p:nvSpPr>
          <p:cNvPr id="2065" name="Text Box 22"/>
          <p:cNvSpPr txBox="1">
            <a:spLocks noChangeArrowheads="1"/>
          </p:cNvSpPr>
          <p:nvPr/>
        </p:nvSpPr>
        <p:spPr bwMode="auto">
          <a:xfrm>
            <a:off x="4740275" y="1524000"/>
            <a:ext cx="27193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1000">
                <a:latin typeface="Idolwild" pitchFamily="2" charset="0"/>
              </a:rPr>
              <a:t>Preparation Key: </a:t>
            </a:r>
            <a:r>
              <a:rPr lang="en-US" altLang="en-US" sz="1000">
                <a:solidFill>
                  <a:srgbClr val="33CC33"/>
                </a:solidFill>
                <a:latin typeface="Idolwild" pitchFamily="2" charset="0"/>
              </a:rPr>
              <a:t>*Kids Can Help </a:t>
            </a:r>
            <a:r>
              <a:rPr lang="en-US" altLang="en-US" sz="1000">
                <a:solidFill>
                  <a:srgbClr val="FF0000"/>
                </a:solidFill>
                <a:latin typeface="Idolwild" pitchFamily="2" charset="0"/>
              </a:rPr>
              <a:t>**Parents</a:t>
            </a:r>
            <a:endParaRPr lang="en-US" altLang="en-US" sz="1000">
              <a:latin typeface="Idolwild" pitchFamily="2" charset="0"/>
            </a:endParaRPr>
          </a:p>
        </p:txBody>
      </p:sp>
      <p:pic>
        <p:nvPicPr>
          <p:cNvPr id="2066" name="Picture 23" descr="C:\Documents and Settings\Administrator\My Documents\My Pictures\milk.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013" y="8104188"/>
            <a:ext cx="12303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198</Words>
  <Application>Microsoft Office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Idolwild</vt:lpstr>
      <vt:lpstr>Comic Sans MS</vt:lpstr>
      <vt:lpstr>Droid Sans</vt: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karen</cp:lastModifiedBy>
  <cp:revision>10</cp:revision>
  <dcterms:modified xsi:type="dcterms:W3CDTF">2015-11-09T20:12:13Z</dcterms:modified>
</cp:coreProperties>
</file>