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9" r:id="rId4"/>
    <p:sldId id="274" r:id="rId5"/>
    <p:sldId id="273" r:id="rId6"/>
    <p:sldId id="272" r:id="rId7"/>
    <p:sldId id="268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996633"/>
    <a:srgbClr val="FF3300"/>
    <a:srgbClr val="FF9900"/>
    <a:srgbClr val="FFFF00"/>
    <a:srgbClr val="33CC33"/>
    <a:srgbClr val="990099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785" autoAdjust="0"/>
    <p:restoredTop sz="94660"/>
  </p:normalViewPr>
  <p:slideViewPr>
    <p:cSldViewPr>
      <p:cViewPr>
        <p:scale>
          <a:sx n="94" d="100"/>
          <a:sy n="94" d="100"/>
        </p:scale>
        <p:origin x="-80" y="-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254D83-CF0C-FE49-8A37-7873BFDCEE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5950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FDEA0E-08D8-4845-A785-4FE4C6009212}" type="datetimeFigureOut">
              <a:rPr lang="en-US"/>
              <a:pPr/>
              <a:t>4/3/13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43B948-D99D-1245-9503-72FD69FB88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573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02B381-0E3E-0444-BDA9-8BB64B4A42D3}" type="slidenum">
              <a:rPr lang="en-US"/>
              <a:pPr eaLnBrk="1" hangingPunct="1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4F7B04B-74A8-834E-B9BC-90A0769F6B68}" type="slidenum">
              <a:rPr lang="en-US"/>
              <a:pPr eaLnBrk="1" hangingPunct="1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5DD3E3A-A67C-1043-AE82-3DA9ECC7BF40}" type="slidenum">
              <a:rPr lang="en-US"/>
              <a:pPr eaLnBrk="1" hangingPunct="1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7523401-246D-7344-876F-E7885101088E}" type="slidenum">
              <a:rPr lang="en-US"/>
              <a:pPr eaLnBrk="1" hangingPunct="1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D32AE9D-DA34-F34D-A2FA-9A1847AB2C5A}" type="slidenum">
              <a:rPr lang="en-US"/>
              <a:pPr eaLnBrk="1" hangingPunct="1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D5EF483-CBEA-3A4E-B28F-07EE7A9B10B8}" type="slidenum">
              <a:rPr lang="en-US"/>
              <a:pPr eaLnBrk="1" hangingPunct="1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5C8D9EE-EE47-4442-BFFE-3FAD7321423B}" type="slidenum">
              <a:rPr lang="en-US"/>
              <a:pPr eaLnBrk="1" hangingPunct="1"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3D4C91-FCE0-BD40-A339-0D48B2471C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76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730512-611A-DA49-B469-54767E380D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142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7D397A-9FDF-9141-B8D2-AC433A1613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39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BE38F6-F69B-414B-B60E-C60FA4AAAD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457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1BC0ED-E55B-7F44-A040-0A128E2498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78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B08CB9-0A7E-A644-A0D8-F5BDD1CC1D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615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C4A593-9844-444A-A487-C51644C079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725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B2EC7-D4DE-F140-8269-B25A5AA90E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78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D50A3C-6328-0249-807C-C096252748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5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A69C69-E511-9D40-BBCD-1A9195BF0A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0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AA3641-67BA-7E4E-8CAF-7C5D904F45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232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0013E69-756F-7D4C-B855-BAC135BB78C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Text Box 7"/>
          <p:cNvSpPr txBox="1">
            <a:spLocks noChangeArrowheads="1"/>
          </p:cNvSpPr>
          <p:nvPr userDrawn="1"/>
        </p:nvSpPr>
        <p:spPr bwMode="auto">
          <a:xfrm>
            <a:off x="2971800" y="6477000"/>
            <a:ext cx="3276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1000">
                <a:latin typeface="Verdana" charset="0"/>
              </a:rPr>
              <a:t>©2011 Biometrics Health;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2362200"/>
            <a:ext cx="9144000" cy="762000"/>
          </a:xfrm>
        </p:spPr>
        <p:txBody>
          <a:bodyPr/>
          <a:lstStyle/>
          <a:p>
            <a:pPr eaLnBrk="1" hangingPunct="1"/>
            <a:r>
              <a:rPr lang="en-US" sz="4800" b="1">
                <a:solidFill>
                  <a:srgbClr val="009900"/>
                </a:solidFill>
                <a:latin typeface="Comic Sans MS" charset="0"/>
              </a:rPr>
              <a:t>The Importance of Dairy: Calcium &amp; Vitamin D</a:t>
            </a:r>
          </a:p>
        </p:txBody>
      </p:sp>
      <p:pic>
        <p:nvPicPr>
          <p:cNvPr id="2051" name="Picture 4"/>
          <p:cNvPicPr>
            <a:picLocks noChangeAspect="1" noChangeArrowheads="1"/>
          </p:cNvPicPr>
          <p:nvPr>
            <p:ph type="ctrTitle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533400"/>
            <a:ext cx="8229600" cy="1657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2" name="Rectangle 11"/>
          <p:cNvSpPr>
            <a:spLocks noChangeArrowheads="1"/>
          </p:cNvSpPr>
          <p:nvPr/>
        </p:nvSpPr>
        <p:spPr bwMode="auto">
          <a:xfrm>
            <a:off x="4038600" y="25193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3" name="Rectangle 13"/>
          <p:cNvSpPr>
            <a:spLocks noChangeArrowheads="1"/>
          </p:cNvSpPr>
          <p:nvPr/>
        </p:nvSpPr>
        <p:spPr bwMode="auto">
          <a:xfrm>
            <a:off x="3829050" y="2667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4" name="Rectangle 15"/>
          <p:cNvSpPr>
            <a:spLocks noChangeArrowheads="1"/>
          </p:cNvSpPr>
          <p:nvPr/>
        </p:nvSpPr>
        <p:spPr bwMode="auto">
          <a:xfrm>
            <a:off x="3952875" y="2809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055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2056" name="Picture 10" descr="C:\Documents and Settings\Administrator\Desktop\Fit4Kidz Images\Food tracker images Fit4Kidz\cheese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060825"/>
            <a:ext cx="22891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5" descr="C:\Documents and Settings\Administrator\My Documents\My Pictures\9681187-milk-carton-pointing-with-his-finge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962400"/>
            <a:ext cx="23844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09900"/>
                </a:solidFill>
                <a:latin typeface="Comic Sans MS" charset="0"/>
              </a:rPr>
              <a:t>Today we will…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7848600" cy="35814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about different dairy products that provide calcium and vitamin D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why calcium and vitamin D are important to stay healthy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Learn the importance of dairy products in a balanced diet</a:t>
            </a:r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09900"/>
                </a:solidFill>
                <a:latin typeface="Comic Sans MS" charset="0"/>
              </a:rPr>
              <a:t>What is Dairy? 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Dairy products contain or are made from milk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Some examples of dairy products are: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Milk and chocolate milk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Cheese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Yogurt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Ice cream</a:t>
            </a:r>
          </a:p>
          <a:p>
            <a:pPr eaLnBrk="1" hangingPunct="1">
              <a:defRPr/>
            </a:pPr>
            <a:endParaRPr lang="en-US" dirty="0" smtClean="0">
              <a:latin typeface="Comic Sans MS" pitchFamily="66" charset="0"/>
              <a:ea typeface="+mn-ea"/>
            </a:endParaRPr>
          </a:p>
          <a:p>
            <a:pPr eaLnBrk="1" hangingPunct="1">
              <a:buFontTx/>
              <a:buNone/>
              <a:defRPr/>
            </a:pPr>
            <a:endParaRPr lang="en-US" dirty="0" smtClean="0">
              <a:latin typeface="Comic Sans MS" pitchFamily="66" charset="0"/>
              <a:ea typeface="+mn-ea"/>
            </a:endParaRPr>
          </a:p>
        </p:txBody>
      </p:sp>
      <p:pic>
        <p:nvPicPr>
          <p:cNvPr id="410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93" b="21231"/>
          <a:stretch>
            <a:fillRect/>
          </a:stretch>
        </p:blipFill>
        <p:spPr bwMode="auto">
          <a:xfrm>
            <a:off x="3429000" y="4724400"/>
            <a:ext cx="30480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101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4102" name="Picture 8" descr="http://www.thesocialsilo.com/wp-content/uploads/2011/06/chocolate-milk.carto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124200"/>
            <a:ext cx="2133600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>
                <a:solidFill>
                  <a:srgbClr val="009900"/>
                </a:solidFill>
                <a:latin typeface="Comic Sans MS" charset="0"/>
              </a:rPr>
              <a:t>Importance of Dairy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01000" cy="45720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Milk and dairy products contain calcium and vitamin D, which are needed to build strong bones and teeth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Calcium and vitamin D are extra important when you are younger because this is when your bones are growing the most</a:t>
            </a:r>
          </a:p>
          <a:p>
            <a:pPr marL="457200" lvl="1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Milk and dairy also contain protein, which provides energy and helps to build strong muscles</a:t>
            </a: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>
                <a:solidFill>
                  <a:srgbClr val="009900"/>
                </a:solidFill>
                <a:latin typeface="Comic Sans MS" charset="0"/>
              </a:rPr>
              <a:t>How much dairy do you need?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001000" cy="43434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Aim for 3 servings of dairy each day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An example of three servings would be: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Two 8 oz. glasses of milk and a 6 oz. cup of yogurt</a:t>
            </a:r>
          </a:p>
        </p:txBody>
      </p:sp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6149" name="Picture 8" descr="C:\Documents and Settings\Administrator\My Documents\My Pictures\glass-of-milk-000005523842large-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4114800"/>
            <a:ext cx="177958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C:\Documents and Settings\Administrator\My Documents\My Pictures\untitled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733800"/>
            <a:ext cx="2057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pPr eaLnBrk="1" hangingPunct="1"/>
            <a:r>
              <a:rPr lang="en-US" sz="3400" b="1">
                <a:solidFill>
                  <a:srgbClr val="009900"/>
                </a:solidFill>
                <a:latin typeface="Comic Sans MS" charset="0"/>
              </a:rPr>
              <a:t>Good Sources of Calcium &amp; Vitamin D</a:t>
            </a:r>
            <a:endParaRPr lang="en-US" sz="3400">
              <a:solidFill>
                <a:srgbClr val="009900"/>
              </a:solidFill>
              <a:latin typeface="Comic Sans MS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438400"/>
            <a:ext cx="7162800" cy="3581400"/>
          </a:xfrm>
        </p:spPr>
        <p:txBody>
          <a:bodyPr/>
          <a:lstStyle/>
          <a:p>
            <a:pPr eaLnBrk="1" hangingPunct="1"/>
            <a:r>
              <a:rPr lang="en-US" sz="2400">
                <a:latin typeface="Comic Sans MS" charset="0"/>
              </a:rPr>
              <a:t>Low-fat milk or chocolate milk</a:t>
            </a:r>
          </a:p>
          <a:p>
            <a:pPr lvl="1" eaLnBrk="1" hangingPunct="1"/>
            <a:r>
              <a:rPr lang="en-US" sz="2400">
                <a:latin typeface="Comic Sans MS" charset="0"/>
              </a:rPr>
              <a:t>Choose 1% or skim milk</a:t>
            </a:r>
          </a:p>
          <a:p>
            <a:pPr eaLnBrk="1" hangingPunct="1"/>
            <a:r>
              <a:rPr lang="en-US" sz="2400">
                <a:latin typeface="Comic Sans MS" charset="0"/>
              </a:rPr>
              <a:t>Low-fat yogurt</a:t>
            </a:r>
          </a:p>
          <a:p>
            <a:pPr eaLnBrk="1" hangingPunct="1"/>
            <a:r>
              <a:rPr lang="en-US" sz="2400">
                <a:latin typeface="Comic Sans MS" charset="0"/>
              </a:rPr>
              <a:t>Low-fat cheeses &amp; cottage cheese </a:t>
            </a:r>
          </a:p>
          <a:p>
            <a:pPr eaLnBrk="1" hangingPunct="1"/>
            <a:r>
              <a:rPr lang="en-US" sz="2400">
                <a:latin typeface="Comic Sans MS" charset="0"/>
              </a:rPr>
              <a:t>Ice cream in moderation</a:t>
            </a:r>
          </a:p>
          <a:p>
            <a:pPr eaLnBrk="1" hangingPunct="1"/>
            <a:r>
              <a:rPr lang="en-US" sz="2400">
                <a:latin typeface="Comic Sans MS" charset="0"/>
              </a:rPr>
              <a:t>Non-dairy sources: dark, leafy greens, fortified orange juice and soymilk</a:t>
            </a:r>
          </a:p>
        </p:txBody>
      </p:sp>
      <p:sp>
        <p:nvSpPr>
          <p:cNvPr id="7172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  <p:pic>
        <p:nvPicPr>
          <p:cNvPr id="7173" name="Picture 6" descr="C:\Documents and Settings\Administrator\My Documents\My Pictures\cartoon c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752600"/>
            <a:ext cx="2362200" cy="180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C:\Documents and Settings\Administrator\Desktop\Fit4Kidz Images\Food tracker images Fit4Kidz\chee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429000"/>
            <a:ext cx="17526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C:\Documents and Settings\Administrator\Desktop\Fit4Kidz Images\spina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76800"/>
            <a:ext cx="1616075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>
                <a:solidFill>
                  <a:srgbClr val="009900"/>
                </a:solidFill>
                <a:latin typeface="Comic Sans MS" charset="0"/>
              </a:rPr>
              <a:t>Important Points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78486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Milk and low-fat dairy products provide calcium and vitamin D for strong bones 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Dairy is also a good source of protein</a:t>
            </a:r>
          </a:p>
          <a:p>
            <a:pPr marL="0" indent="0" eaLnBrk="1" hangingPunct="1">
              <a:buFontTx/>
              <a:buNone/>
              <a:defRPr/>
            </a:pPr>
            <a:endParaRPr lang="en-US" sz="2400" dirty="0" smtClean="0">
              <a:latin typeface="Comic Sans MS" pitchFamily="66" charset="0"/>
              <a:ea typeface="+mn-ea"/>
            </a:endParaRPr>
          </a:p>
          <a:p>
            <a:pPr eaLnBrk="1" hangingPunct="1">
              <a:defRPr/>
            </a:pPr>
            <a:r>
              <a:rPr lang="en-US" sz="2400" dirty="0" smtClean="0">
                <a:latin typeface="Comic Sans MS" pitchFamily="66" charset="0"/>
                <a:ea typeface="+mn-ea"/>
              </a:rPr>
              <a:t>You should have 3 servings of milk and/or dairy every day</a:t>
            </a:r>
          </a:p>
          <a:p>
            <a:pPr lvl="1" eaLnBrk="1" hangingPunct="1">
              <a:defRPr/>
            </a:pPr>
            <a:r>
              <a:rPr lang="en-US" sz="2400" dirty="0" smtClean="0">
                <a:latin typeface="Comic Sans MS" pitchFamily="66" charset="0"/>
              </a:rPr>
              <a:t>Choose low-fat options, such as skim milk and fat-free yogurt</a:t>
            </a:r>
          </a:p>
        </p:txBody>
      </p:sp>
      <p:sp>
        <p:nvSpPr>
          <p:cNvPr id="8196" name="Text Box 9"/>
          <p:cNvSpPr txBox="1">
            <a:spLocks noChangeArrowheads="1"/>
          </p:cNvSpPr>
          <p:nvPr/>
        </p:nvSpPr>
        <p:spPr bwMode="auto">
          <a:xfrm>
            <a:off x="2743200" y="6477000"/>
            <a:ext cx="3962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000">
                <a:latin typeface="Verdana" charset="0"/>
              </a:rPr>
              <a:t>Visit us at www.fit4kidz.us</a:t>
            </a:r>
          </a:p>
          <a:p>
            <a:pPr algn="ctr" eaLnBrk="1" hangingPunct="1"/>
            <a:r>
              <a:rPr lang="en-US" sz="1000">
                <a:latin typeface="Verdana" charset="0"/>
              </a:rPr>
              <a:t>© 2013 Biometrics Health; All rights reserved.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848</TotalTime>
  <Words>370</Words>
  <Application>Microsoft Macintosh PowerPoint</Application>
  <PresentationFormat>On-screen Show (4:3)</PresentationFormat>
  <Paragraphs>62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Verdana</vt:lpstr>
      <vt:lpstr>Comic Sans MS</vt:lpstr>
      <vt:lpstr>Default Design</vt:lpstr>
      <vt:lpstr>PowerPoint Presentation</vt:lpstr>
      <vt:lpstr>Today we will…</vt:lpstr>
      <vt:lpstr>What is Dairy? </vt:lpstr>
      <vt:lpstr>Importance of Dairy</vt:lpstr>
      <vt:lpstr>How much dairy do you need?</vt:lpstr>
      <vt:lpstr>Good Sources of Calcium &amp; Vitamin D</vt:lpstr>
      <vt:lpstr>Important Points</vt:lpstr>
    </vt:vector>
  </TitlesOfParts>
  <Company>Smarty Pants Learning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Smarty Pants Learning Center</dc:creator>
  <cp:lastModifiedBy>Andrew Keser</cp:lastModifiedBy>
  <cp:revision>40</cp:revision>
  <dcterms:created xsi:type="dcterms:W3CDTF">2011-03-17T14:52:55Z</dcterms:created>
  <dcterms:modified xsi:type="dcterms:W3CDTF">2013-04-04T02:23:53Z</dcterms:modified>
</cp:coreProperties>
</file>