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59" r:id="rId4"/>
    <p:sldId id="269" r:id="rId5"/>
    <p:sldId id="273" r:id="rId6"/>
    <p:sldId id="272" r:id="rId7"/>
    <p:sldId id="268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996633"/>
    <a:srgbClr val="FF3300"/>
    <a:srgbClr val="FF9900"/>
    <a:srgbClr val="FFFF00"/>
    <a:srgbClr val="33CC33"/>
    <a:srgbClr val="99009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9" autoAdjust="0"/>
    <p:restoredTop sz="94660"/>
  </p:normalViewPr>
  <p:slideViewPr>
    <p:cSldViewPr>
      <p:cViewPr>
        <p:scale>
          <a:sx n="94" d="100"/>
          <a:sy n="94" d="100"/>
        </p:scale>
        <p:origin x="-80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B3CCFAA-1E20-7D45-987A-355E74DACB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134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BBDAD8E-9ACC-0345-BD86-0F03C4350EF6}" type="datetimeFigureOut">
              <a:rPr lang="en-US"/>
              <a:pPr/>
              <a:t>4/3/13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0C8D1D-3C7D-CF47-876C-8C3F562FAB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3434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D2C2DF8-81A8-9D4A-9E3B-639593445D26}" type="slidenum">
              <a:rPr lang="en-US"/>
              <a:pPr eaLnBrk="1" hangingPunct="1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CFC0B6D-7B76-2B4A-949B-B665A62BBD06}" type="slidenum">
              <a:rPr lang="en-US"/>
              <a:pPr eaLnBrk="1" hangingPunct="1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92783BA-1EC5-B247-8B97-9D7C3D44E7B5}" type="slidenum">
              <a:rPr lang="en-US"/>
              <a:pPr eaLnBrk="1" hangingPunct="1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A51FD3B-554C-5740-927D-F1D39AB362E6}" type="slidenum">
              <a:rPr lang="en-US"/>
              <a:pPr eaLnBrk="1" hangingPunct="1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041357BE-B317-B546-8A4F-758F7D5202D4}" type="slidenum">
              <a:rPr lang="en-US"/>
              <a:pPr eaLnBrk="1" hangingPunct="1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A9F979F-4721-9747-A7D6-134945855FD6}" type="slidenum">
              <a:rPr lang="en-US"/>
              <a:pPr eaLnBrk="1" hangingPunct="1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C77F536-820C-5946-9658-214F3599559C}" type="slidenum">
              <a:rPr lang="en-US"/>
              <a:pPr eaLnBrk="1" hangingPunct="1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5E6213-AB66-7E48-B27C-51C166978A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67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D2BCD2-E6F8-0846-B4F0-F45E36F780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742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9A2145-8397-9F44-BEDF-920B03DBC1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332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2585DD-D8F7-3A44-AE91-A464DD3869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587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72788-C757-E944-8D3A-97836BC4B3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740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77607C-AC35-0D40-8C91-8C806CE563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20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19E049-9743-B545-B97B-0C38E2BE54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319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D4DC7A-011B-1843-AF62-C9508A2326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474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8974A6-B5F0-9843-89DB-AD0A24443D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74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98F86-4A37-084D-B352-DA1F4CB551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372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812C35-92E3-5F4F-BC4E-7EF6FB9D93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295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AB124DB-4793-4841-8A41-42C157B54EE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©2011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.wmf"/><Relationship Id="rId5" Type="http://schemas.openxmlformats.org/officeDocument/2006/relationships/image" Target="../media/image3.wmf"/><Relationship Id="rId6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4" Type="http://schemas.openxmlformats.org/officeDocument/2006/relationships/image" Target="../media/image6.wmf"/><Relationship Id="rId5" Type="http://schemas.openxmlformats.org/officeDocument/2006/relationships/image" Target="../media/image7.wmf"/><Relationship Id="rId6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4" Type="http://schemas.openxmlformats.org/officeDocument/2006/relationships/image" Target="../media/image8.wmf"/><Relationship Id="rId5" Type="http://schemas.openxmlformats.org/officeDocument/2006/relationships/image" Target="../media/image4.wmf"/><Relationship Id="rId6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895600"/>
            <a:ext cx="9144000" cy="762000"/>
          </a:xfrm>
        </p:spPr>
        <p:txBody>
          <a:bodyPr/>
          <a:lstStyle/>
          <a:p>
            <a:pPr eaLnBrk="1" hangingPunct="1"/>
            <a:r>
              <a:rPr lang="en-US" sz="4800" b="1">
                <a:solidFill>
                  <a:srgbClr val="0CA2C0"/>
                </a:solidFill>
                <a:latin typeface="Comic Sans MS" charset="0"/>
              </a:rPr>
              <a:t>Go Lean with Protein</a:t>
            </a:r>
          </a:p>
        </p:txBody>
      </p:sp>
      <p:pic>
        <p:nvPicPr>
          <p:cNvPr id="2051" name="Picture 4"/>
          <p:cNvPicPr>
            <a:picLocks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533400"/>
            <a:ext cx="8229600" cy="1657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2" name="Rectangle 11"/>
          <p:cNvSpPr>
            <a:spLocks noChangeArrowheads="1"/>
          </p:cNvSpPr>
          <p:nvPr/>
        </p:nvSpPr>
        <p:spPr bwMode="auto">
          <a:xfrm>
            <a:off x="4038600" y="25193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" name="Rectangle 13"/>
          <p:cNvSpPr>
            <a:spLocks noChangeArrowheads="1"/>
          </p:cNvSpPr>
          <p:nvPr/>
        </p:nvSpPr>
        <p:spPr bwMode="auto">
          <a:xfrm>
            <a:off x="3829050" y="2686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4" name="Rectangle 15"/>
          <p:cNvSpPr>
            <a:spLocks noChangeArrowheads="1"/>
          </p:cNvSpPr>
          <p:nvPr/>
        </p:nvSpPr>
        <p:spPr bwMode="auto">
          <a:xfrm>
            <a:off x="3952875" y="2809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055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876800"/>
            <a:ext cx="137160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0" y="4038600"/>
            <a:ext cx="238125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733800"/>
            <a:ext cx="1828800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Text Box 33"/>
          <p:cNvSpPr txBox="1">
            <a:spLocks noChangeArrowheads="1"/>
          </p:cNvSpPr>
          <p:nvPr/>
        </p:nvSpPr>
        <p:spPr bwMode="auto">
          <a:xfrm>
            <a:off x="2362200" y="6248400"/>
            <a:ext cx="441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© 2012 Biometrics Health; All rights reserved. </a:t>
            </a:r>
            <a:endParaRPr lang="en-US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0CA2C0"/>
                </a:solidFill>
                <a:latin typeface="Comic Sans MS" charset="0"/>
              </a:rPr>
              <a:t>Today we will…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7848600" cy="3581400"/>
          </a:xfrm>
        </p:spPr>
        <p:txBody>
          <a:bodyPr/>
          <a:lstStyle/>
          <a:p>
            <a:pPr marL="609600" indent="-609600" eaLnBrk="1" hangingPunct="1"/>
            <a:r>
              <a:rPr lang="en-US" sz="2400">
                <a:latin typeface="Comic Sans MS" charset="0"/>
              </a:rPr>
              <a:t>Learn the important role of protein in a healthy, balanced diet</a:t>
            </a:r>
          </a:p>
          <a:p>
            <a:pPr marL="609600" indent="-609600" eaLnBrk="1" hangingPunct="1"/>
            <a:endParaRPr lang="en-US" sz="2400">
              <a:latin typeface="Comic Sans MS" charset="0"/>
            </a:endParaRPr>
          </a:p>
          <a:p>
            <a:pPr marL="609600" indent="-609600" eaLnBrk="1" hangingPunct="1"/>
            <a:r>
              <a:rPr lang="en-US" sz="2400">
                <a:latin typeface="Comic Sans MS" charset="0"/>
              </a:rPr>
              <a:t>Identify protein-rich foods in the meat &amp; beans food group</a:t>
            </a:r>
          </a:p>
          <a:p>
            <a:pPr marL="609600" indent="-609600" algn="ctr" eaLnBrk="1" hangingPunct="1">
              <a:buFontTx/>
              <a:buNone/>
            </a:pPr>
            <a:endParaRPr lang="en-US" sz="2400">
              <a:latin typeface="Comic Sans MS" charset="0"/>
            </a:endParaRPr>
          </a:p>
        </p:txBody>
      </p:sp>
      <p:pic>
        <p:nvPicPr>
          <p:cNvPr id="3076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419600"/>
            <a:ext cx="21209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20"/>
          <p:cNvSpPr txBox="1">
            <a:spLocks noChangeArrowheads="1"/>
          </p:cNvSpPr>
          <p:nvPr/>
        </p:nvSpPr>
        <p:spPr bwMode="auto">
          <a:xfrm>
            <a:off x="2362200" y="6248400"/>
            <a:ext cx="441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© 2012 Biometrics Health; All rights reserved. </a:t>
            </a:r>
            <a:endParaRPr lang="en-US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0CA2C0"/>
                </a:solidFill>
                <a:latin typeface="Comic Sans MS" charset="0"/>
              </a:rPr>
              <a:t>What is Protein?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Protein is a compound found in certain foods that your body needs to grow and stay strong.</a:t>
            </a:r>
          </a:p>
          <a:p>
            <a:pPr eaLnBrk="1" hangingPunct="1">
              <a:buFontTx/>
              <a:buNone/>
            </a:pPr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Proteins are the </a:t>
            </a:r>
            <a:r>
              <a:rPr lang="ja-JP" altLang="en-US" sz="2400">
                <a:latin typeface="Comic Sans MS" charset="0"/>
              </a:rPr>
              <a:t>“</a:t>
            </a:r>
            <a:r>
              <a:rPr lang="en-US" sz="2400">
                <a:latin typeface="Comic Sans MS" charset="0"/>
              </a:rPr>
              <a:t>building blocks</a:t>
            </a:r>
            <a:r>
              <a:rPr lang="ja-JP" altLang="en-US" sz="2400">
                <a:latin typeface="Comic Sans MS" charset="0"/>
              </a:rPr>
              <a:t>”</a:t>
            </a:r>
            <a:r>
              <a:rPr lang="en-US" sz="2400">
                <a:latin typeface="Comic Sans MS" charset="0"/>
              </a:rPr>
              <a:t> for your muscles, skin, hair and nails. </a:t>
            </a:r>
          </a:p>
          <a:p>
            <a:pPr eaLnBrk="1" hangingPunct="1">
              <a:buFontTx/>
              <a:buNone/>
            </a:pPr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Your body uses protein to grow and maintain your organs.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>
              <a:buFontTx/>
              <a:buNone/>
            </a:pPr>
            <a:endParaRPr lang="en-US" sz="2400">
              <a:latin typeface="Comic Sans MS" charset="0"/>
            </a:endParaRPr>
          </a:p>
        </p:txBody>
      </p:sp>
      <p:sp>
        <p:nvSpPr>
          <p:cNvPr id="4100" name="Text Box 17"/>
          <p:cNvSpPr txBox="1">
            <a:spLocks noChangeArrowheads="1"/>
          </p:cNvSpPr>
          <p:nvPr/>
        </p:nvSpPr>
        <p:spPr bwMode="auto">
          <a:xfrm>
            <a:off x="2362200" y="6248400"/>
            <a:ext cx="441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© 2012 Biometrics Health; All rights reserved. </a:t>
            </a:r>
            <a:endParaRPr lang="en-US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>
                <a:solidFill>
                  <a:srgbClr val="0CA2C0"/>
                </a:solidFill>
                <a:latin typeface="Comic Sans MS" charset="0"/>
              </a:rPr>
              <a:t>Where does Protein come from?</a:t>
            </a:r>
            <a:r>
              <a:rPr lang="en-US" sz="4000">
                <a:latin typeface="Comic Sans MS" charset="0"/>
              </a:rPr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8001000" cy="3657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Protein is found in animal products, such as meat, poultry, fish, milk, dairy products, and eggs.</a:t>
            </a:r>
          </a:p>
          <a:p>
            <a:pPr eaLnBrk="1" hangingPunct="1">
              <a:lnSpc>
                <a:spcPct val="90000"/>
              </a:lnSpc>
            </a:pPr>
            <a:endParaRPr lang="en-US" sz="2400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Protein can also come from plants. Plant sources of protein include soy, beans, legumes, vegetables, nuts and grains.</a:t>
            </a: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2362200" y="6248400"/>
            <a:ext cx="441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© 2012 Biometrics Health; All rights reserved. </a:t>
            </a:r>
            <a:endParaRPr lang="en-US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0CA2C0"/>
                </a:solidFill>
                <a:latin typeface="Comic Sans MS" charset="0"/>
              </a:rPr>
              <a:t>Complete vs. Incomplete Proteins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001000" cy="48006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Complete proteins contain all of the amino acids needed to make a </a:t>
            </a:r>
            <a:r>
              <a:rPr lang="ja-JP" altLang="en-US" sz="2400">
                <a:latin typeface="Comic Sans MS" charset="0"/>
              </a:rPr>
              <a:t>“</a:t>
            </a:r>
            <a:r>
              <a:rPr lang="en-US" sz="2400">
                <a:latin typeface="Comic Sans MS" charset="0"/>
              </a:rPr>
              <a:t>whole</a:t>
            </a:r>
            <a:r>
              <a:rPr lang="ja-JP" altLang="en-US" sz="2400">
                <a:latin typeface="Comic Sans MS" charset="0"/>
              </a:rPr>
              <a:t>”</a:t>
            </a:r>
            <a:r>
              <a:rPr lang="en-US" sz="2400">
                <a:latin typeface="Comic Sans MS" charset="0"/>
              </a:rPr>
              <a:t> protein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Amino acids are the building blocks of individual proteins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Meats, fish, poultry, eggs, dairy and soy</a:t>
            </a:r>
          </a:p>
          <a:p>
            <a:pPr eaLnBrk="1" hangingPunct="1"/>
            <a:r>
              <a:rPr lang="en-US" sz="2400">
                <a:latin typeface="Comic Sans MS" charset="0"/>
              </a:rPr>
              <a:t>Incomplete proteins only contain some of the essential amino acids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Two incomplete proteins = a complete protein</a:t>
            </a:r>
          </a:p>
          <a:p>
            <a:pPr lvl="2" eaLnBrk="1" hangingPunct="1"/>
            <a:r>
              <a:rPr lang="en-US">
                <a:latin typeface="Comic Sans MS" charset="0"/>
              </a:rPr>
              <a:t>Peanut butter on whole grain bread; rice and beans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Beans, legumes, nuts, vegetables and grains</a:t>
            </a:r>
          </a:p>
        </p:txBody>
      </p:sp>
      <p:pic>
        <p:nvPicPr>
          <p:cNvPr id="614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2682875"/>
            <a:ext cx="9048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832100"/>
            <a:ext cx="1169988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715000"/>
            <a:ext cx="1182688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029200"/>
            <a:ext cx="914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Text Box 20"/>
          <p:cNvSpPr txBox="1">
            <a:spLocks noChangeArrowheads="1"/>
          </p:cNvSpPr>
          <p:nvPr/>
        </p:nvSpPr>
        <p:spPr bwMode="auto">
          <a:xfrm>
            <a:off x="2362200" y="6248400"/>
            <a:ext cx="441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© 2012 Biometrics Health; All rights reserved. </a:t>
            </a:r>
            <a:endParaRPr lang="en-US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>
                <a:solidFill>
                  <a:srgbClr val="0CA2C0"/>
                </a:solidFill>
                <a:latin typeface="Comic Sans MS" charset="0"/>
              </a:rPr>
              <a:t>Good Sources of Protein</a:t>
            </a:r>
            <a:endParaRPr lang="en-US" sz="4000">
              <a:latin typeface="Comic Sans MS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01000" cy="43894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>
                <a:latin typeface="Comic Sans MS" charset="0"/>
              </a:rPr>
              <a:t>Some protein-rich foods include:</a:t>
            </a:r>
          </a:p>
          <a:p>
            <a:pPr eaLnBrk="1" hangingPunct="1">
              <a:buFontTx/>
              <a:buNone/>
            </a:pPr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Beef, pork or other meats</a:t>
            </a:r>
          </a:p>
          <a:p>
            <a:pPr eaLnBrk="1" hangingPunct="1"/>
            <a:r>
              <a:rPr lang="en-US" sz="2400">
                <a:latin typeface="Comic Sans MS" charset="0"/>
              </a:rPr>
              <a:t>Fish</a:t>
            </a:r>
          </a:p>
          <a:p>
            <a:pPr eaLnBrk="1" hangingPunct="1"/>
            <a:r>
              <a:rPr lang="en-US" sz="2400">
                <a:latin typeface="Comic Sans MS" charset="0"/>
              </a:rPr>
              <a:t>Poultry, such as chicken or turkey</a:t>
            </a:r>
          </a:p>
          <a:p>
            <a:pPr eaLnBrk="1" hangingPunct="1"/>
            <a:r>
              <a:rPr lang="en-US" sz="2400">
                <a:latin typeface="Comic Sans MS" charset="0"/>
              </a:rPr>
              <a:t>Tofu and other soybean products</a:t>
            </a:r>
          </a:p>
          <a:p>
            <a:pPr eaLnBrk="1" hangingPunct="1"/>
            <a:r>
              <a:rPr lang="en-US" sz="2400">
                <a:latin typeface="Comic Sans MS" charset="0"/>
              </a:rPr>
              <a:t>Beans and lentils</a:t>
            </a:r>
          </a:p>
          <a:p>
            <a:pPr eaLnBrk="1" hangingPunct="1"/>
            <a:r>
              <a:rPr lang="en-US" sz="2400">
                <a:latin typeface="Comic Sans MS" charset="0"/>
              </a:rPr>
              <a:t>Peanut butter and other nuts</a:t>
            </a:r>
          </a:p>
          <a:p>
            <a:pPr eaLnBrk="1" hangingPunct="1"/>
            <a:r>
              <a:rPr lang="en-US" sz="2400">
                <a:latin typeface="Comic Sans MS" charset="0"/>
              </a:rPr>
              <a:t>Milk, cheese and yogurt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1600200"/>
            <a:ext cx="2114550" cy="156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876800"/>
            <a:ext cx="2217738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276600"/>
            <a:ext cx="1447800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392613"/>
            <a:ext cx="1066800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362200" y="6248400"/>
            <a:ext cx="441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© 2012 Biometrics Health; All rights reserved. </a:t>
            </a:r>
            <a:endParaRPr lang="en-US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0CA2C0"/>
                </a:solidFill>
                <a:latin typeface="Comic Sans MS" charset="0"/>
              </a:rPr>
              <a:t>Important Points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848600" cy="44196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Protein in an important part of your diet that helps you grow and keeps you strong. </a:t>
            </a: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Protein in found in many foods, including meat, fish, dairy products, nuts, grains and beans.</a:t>
            </a: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Try to include good sources of protein in every meal or snack.</a:t>
            </a:r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2362200" y="6248400"/>
            <a:ext cx="441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solidFill>
                  <a:schemeClr val="bg2"/>
                </a:solidFill>
                <a:latin typeface="Verdana" charset="0"/>
              </a:rPr>
              <a:t>© 2012 Biometrics Health; All rights reserved. </a:t>
            </a:r>
            <a:endParaRPr lang="en-US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726</TotalTime>
  <Words>406</Words>
  <Application>Microsoft Macintosh PowerPoint</Application>
  <PresentationFormat>On-screen Show (4:3)</PresentationFormat>
  <Paragraphs>60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Verdana</vt:lpstr>
      <vt:lpstr>Comic Sans MS</vt:lpstr>
      <vt:lpstr>Default Design</vt:lpstr>
      <vt:lpstr>PowerPoint Presentation</vt:lpstr>
      <vt:lpstr>Today we will…</vt:lpstr>
      <vt:lpstr>What is Protein?</vt:lpstr>
      <vt:lpstr>Where does Protein come from? </vt:lpstr>
      <vt:lpstr>Complete vs. Incomplete Proteins</vt:lpstr>
      <vt:lpstr>Good Sources of Protein</vt:lpstr>
      <vt:lpstr>Important Points</vt:lpstr>
    </vt:vector>
  </TitlesOfParts>
  <Company>Smarty Pants Learning Center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Smarty Pants Learning Center</dc:creator>
  <cp:lastModifiedBy>Andrew Keser</cp:lastModifiedBy>
  <cp:revision>35</cp:revision>
  <dcterms:created xsi:type="dcterms:W3CDTF">2011-03-17T14:52:55Z</dcterms:created>
  <dcterms:modified xsi:type="dcterms:W3CDTF">2013-04-04T02:22:32Z</dcterms:modified>
</cp:coreProperties>
</file>