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256" r:id="rId2"/>
    <p:sldId id="257" r:id="rId3"/>
    <p:sldId id="258" r:id="rId4"/>
    <p:sldId id="261" r:id="rId5"/>
    <p:sldId id="265" r:id="rId6"/>
    <p:sldId id="266" r:id="rId7"/>
    <p:sldId id="264" r:id="rId8"/>
    <p:sldId id="267" r:id="rId9"/>
    <p:sldId id="268" r:id="rId10"/>
    <p:sldId id="263" r:id="rId11"/>
    <p:sldId id="270" r:id="rId12"/>
    <p:sldId id="269" r:id="rId13"/>
    <p:sldId id="262" r:id="rId14"/>
  </p:sldIdLst>
  <p:sldSz cx="9144000" cy="6858000" type="screen4x3"/>
  <p:notesSz cx="6858000" cy="9144000"/>
  <p:defaultTextStyle>
    <a:defPPr>
      <a:defRPr lang="en-US"/>
    </a:defPPr>
    <a:lvl1pPr algn="l" rtl="0" fontAlgn="base">
      <a:spcBef>
        <a:spcPct val="0"/>
      </a:spcBef>
      <a:spcAft>
        <a:spcPct val="0"/>
      </a:spcAft>
      <a:defRPr b="1" kern="1200">
        <a:solidFill>
          <a:schemeClr val="tx1"/>
        </a:solidFill>
        <a:latin typeface="Arial" charset="0"/>
        <a:ea typeface="ＭＳ Ｐゴシック" charset="0"/>
        <a:cs typeface="+mn-cs"/>
      </a:defRPr>
    </a:lvl1pPr>
    <a:lvl2pPr marL="457200" algn="l" rtl="0" fontAlgn="base">
      <a:spcBef>
        <a:spcPct val="0"/>
      </a:spcBef>
      <a:spcAft>
        <a:spcPct val="0"/>
      </a:spcAft>
      <a:defRPr b="1" kern="1200">
        <a:solidFill>
          <a:schemeClr val="tx1"/>
        </a:solidFill>
        <a:latin typeface="Arial" charset="0"/>
        <a:ea typeface="ＭＳ Ｐゴシック" charset="0"/>
        <a:cs typeface="+mn-cs"/>
      </a:defRPr>
    </a:lvl2pPr>
    <a:lvl3pPr marL="914400" algn="l" rtl="0" fontAlgn="base">
      <a:spcBef>
        <a:spcPct val="0"/>
      </a:spcBef>
      <a:spcAft>
        <a:spcPct val="0"/>
      </a:spcAft>
      <a:defRPr b="1" kern="1200">
        <a:solidFill>
          <a:schemeClr val="tx1"/>
        </a:solidFill>
        <a:latin typeface="Arial" charset="0"/>
        <a:ea typeface="ＭＳ Ｐゴシック" charset="0"/>
        <a:cs typeface="+mn-cs"/>
      </a:defRPr>
    </a:lvl3pPr>
    <a:lvl4pPr marL="1371600" algn="l" rtl="0" fontAlgn="base">
      <a:spcBef>
        <a:spcPct val="0"/>
      </a:spcBef>
      <a:spcAft>
        <a:spcPct val="0"/>
      </a:spcAft>
      <a:defRPr b="1" kern="1200">
        <a:solidFill>
          <a:schemeClr val="tx1"/>
        </a:solidFill>
        <a:latin typeface="Arial" charset="0"/>
        <a:ea typeface="ＭＳ Ｐゴシック" charset="0"/>
        <a:cs typeface="+mn-cs"/>
      </a:defRPr>
    </a:lvl4pPr>
    <a:lvl5pPr marL="1828800" algn="l" rtl="0" fontAlgn="base">
      <a:spcBef>
        <a:spcPct val="0"/>
      </a:spcBef>
      <a:spcAft>
        <a:spcPct val="0"/>
      </a:spcAft>
      <a:defRPr b="1" kern="1200">
        <a:solidFill>
          <a:schemeClr val="tx1"/>
        </a:solidFill>
        <a:latin typeface="Arial" charset="0"/>
        <a:ea typeface="ＭＳ Ｐゴシック" charset="0"/>
        <a:cs typeface="+mn-cs"/>
      </a:defRPr>
    </a:lvl5pPr>
    <a:lvl6pPr marL="2286000" algn="l" defTabSz="457200" rtl="0" eaLnBrk="1" latinLnBrk="0" hangingPunct="1">
      <a:defRPr b="1" kern="1200">
        <a:solidFill>
          <a:schemeClr val="tx1"/>
        </a:solidFill>
        <a:latin typeface="Arial" charset="0"/>
        <a:ea typeface="ＭＳ Ｐゴシック" charset="0"/>
        <a:cs typeface="+mn-cs"/>
      </a:defRPr>
    </a:lvl6pPr>
    <a:lvl7pPr marL="2743200" algn="l" defTabSz="457200" rtl="0" eaLnBrk="1" latinLnBrk="0" hangingPunct="1">
      <a:defRPr b="1" kern="1200">
        <a:solidFill>
          <a:schemeClr val="tx1"/>
        </a:solidFill>
        <a:latin typeface="Arial" charset="0"/>
        <a:ea typeface="ＭＳ Ｐゴシック" charset="0"/>
        <a:cs typeface="+mn-cs"/>
      </a:defRPr>
    </a:lvl7pPr>
    <a:lvl8pPr marL="3200400" algn="l" defTabSz="457200" rtl="0" eaLnBrk="1" latinLnBrk="0" hangingPunct="1">
      <a:defRPr b="1" kern="1200">
        <a:solidFill>
          <a:schemeClr val="tx1"/>
        </a:solidFill>
        <a:latin typeface="Arial" charset="0"/>
        <a:ea typeface="ＭＳ Ｐゴシック" charset="0"/>
        <a:cs typeface="+mn-cs"/>
      </a:defRPr>
    </a:lvl8pPr>
    <a:lvl9pPr marL="3657600" algn="l" defTabSz="457200" rtl="0" eaLnBrk="1" latinLnBrk="0" hangingPunct="1">
      <a:defRPr b="1" kern="1200">
        <a:solidFill>
          <a:schemeClr val="tx1"/>
        </a:solidFill>
        <a:latin typeface="Arial" charset="0"/>
        <a:ea typeface="ＭＳ Ｐゴシック" charset="0"/>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CA2C0"/>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576" autoAdjust="0"/>
    <p:restoredTop sz="89369" autoAdjust="0"/>
  </p:normalViewPr>
  <p:slideViewPr>
    <p:cSldViewPr>
      <p:cViewPr>
        <p:scale>
          <a:sx n="54" d="100"/>
          <a:sy n="54" d="100"/>
        </p:scale>
        <p:origin x="-560" y="-77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notesMaster" Target="notesMasters/notesMaster1.xml"/><Relationship Id="rId16" Type="http://schemas.openxmlformats.org/officeDocument/2006/relationships/printerSettings" Target="printerSettings/printerSettings1.bin"/><Relationship Id="rId17" Type="http://schemas.openxmlformats.org/officeDocument/2006/relationships/presProps" Target="presProps.xml"/><Relationship Id="rId18" Type="http://schemas.openxmlformats.org/officeDocument/2006/relationships/viewProps" Target="viewProps.xml"/><Relationship Id="rId19" Type="http://schemas.openxmlformats.org/officeDocument/2006/relationships/theme" Target="theme/theme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b="0">
                <a:ea typeface="+mn-ea"/>
              </a:defRPr>
            </a:lvl1pPr>
          </a:lstStyle>
          <a:p>
            <a:pPr>
              <a:defRPr/>
            </a:pPr>
            <a:endParaRPr lang="en-US"/>
          </a:p>
        </p:txBody>
      </p:sp>
      <p:sp>
        <p:nvSpPr>
          <p:cNvPr id="12291"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b="0">
                <a:ea typeface="+mn-ea"/>
              </a:defRPr>
            </a:lvl1pPr>
          </a:lstStyle>
          <a:p>
            <a:pPr>
              <a:defRPr/>
            </a:pPr>
            <a:endParaRPr lang="en-US"/>
          </a:p>
        </p:txBody>
      </p:sp>
      <p:sp>
        <p:nvSpPr>
          <p:cNvPr id="15364" name="Rectangle 4"/>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 uri="{FAA26D3D-D897-4be2-8F04-BA451C77F1D7}">
              <ma14:placeholderFlag xmlns:ma14="http://schemas.microsoft.com/office/mac/drawingml/2011/main" val="1"/>
            </a:ext>
          </a:extLst>
        </p:spPr>
      </p:sp>
      <p:sp>
        <p:nvSpPr>
          <p:cNvPr id="12293"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2294"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b="0">
                <a:ea typeface="+mn-ea"/>
              </a:defRPr>
            </a:lvl1pPr>
          </a:lstStyle>
          <a:p>
            <a:pPr>
              <a:defRPr/>
            </a:pPr>
            <a:endParaRPr lang="en-US"/>
          </a:p>
        </p:txBody>
      </p:sp>
      <p:sp>
        <p:nvSpPr>
          <p:cNvPr id="12295"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b="0"/>
            </a:lvl1pPr>
          </a:lstStyle>
          <a:p>
            <a:fld id="{D328FA87-CA63-A348-BADA-9E63FF1FF723}" type="slidenum">
              <a:rPr lang="en-US"/>
              <a:pPr/>
              <a:t>‹#›</a:t>
            </a:fld>
            <a:endParaRPr lang="en-US"/>
          </a:p>
        </p:txBody>
      </p:sp>
    </p:spTree>
    <p:extLst>
      <p:ext uri="{BB962C8B-B14F-4D97-AF65-F5344CB8AC3E}">
        <p14:creationId xmlns:p14="http://schemas.microsoft.com/office/powerpoint/2010/main" val="169898640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charset="0"/>
        <a:cs typeface="+mn-cs"/>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defRPr b="1">
                <a:solidFill>
                  <a:schemeClr val="tx1"/>
                </a:solidFill>
                <a:latin typeface="Arial" charset="0"/>
                <a:ea typeface="ＭＳ Ｐゴシック" charset="0"/>
              </a:defRPr>
            </a:lvl1pPr>
            <a:lvl2pPr marL="742950" indent="-285750" eaLnBrk="0" hangingPunct="0">
              <a:defRPr b="1">
                <a:solidFill>
                  <a:schemeClr val="tx1"/>
                </a:solidFill>
                <a:latin typeface="Arial" charset="0"/>
                <a:ea typeface="ＭＳ Ｐゴシック" charset="0"/>
              </a:defRPr>
            </a:lvl2pPr>
            <a:lvl3pPr marL="1143000" indent="-228600" eaLnBrk="0" hangingPunct="0">
              <a:defRPr b="1">
                <a:solidFill>
                  <a:schemeClr val="tx1"/>
                </a:solidFill>
                <a:latin typeface="Arial" charset="0"/>
                <a:ea typeface="ＭＳ Ｐゴシック" charset="0"/>
              </a:defRPr>
            </a:lvl3pPr>
            <a:lvl4pPr marL="1600200" indent="-228600" eaLnBrk="0" hangingPunct="0">
              <a:defRPr b="1">
                <a:solidFill>
                  <a:schemeClr val="tx1"/>
                </a:solidFill>
                <a:latin typeface="Arial" charset="0"/>
                <a:ea typeface="ＭＳ Ｐゴシック" charset="0"/>
              </a:defRPr>
            </a:lvl4pPr>
            <a:lvl5pPr marL="2057400" indent="-228600" eaLnBrk="0" hangingPunct="0">
              <a:defRPr b="1">
                <a:solidFill>
                  <a:schemeClr val="tx1"/>
                </a:solidFill>
                <a:latin typeface="Arial" charset="0"/>
                <a:ea typeface="ＭＳ Ｐゴシック" charset="0"/>
              </a:defRPr>
            </a:lvl5pPr>
            <a:lvl6pPr marL="2514600" indent="-228600" eaLnBrk="0" fontAlgn="base" hangingPunct="0">
              <a:spcBef>
                <a:spcPct val="0"/>
              </a:spcBef>
              <a:spcAft>
                <a:spcPct val="0"/>
              </a:spcAft>
              <a:defRPr b="1">
                <a:solidFill>
                  <a:schemeClr val="tx1"/>
                </a:solidFill>
                <a:latin typeface="Arial" charset="0"/>
                <a:ea typeface="ＭＳ Ｐゴシック" charset="0"/>
              </a:defRPr>
            </a:lvl6pPr>
            <a:lvl7pPr marL="2971800" indent="-228600" eaLnBrk="0" fontAlgn="base" hangingPunct="0">
              <a:spcBef>
                <a:spcPct val="0"/>
              </a:spcBef>
              <a:spcAft>
                <a:spcPct val="0"/>
              </a:spcAft>
              <a:defRPr b="1">
                <a:solidFill>
                  <a:schemeClr val="tx1"/>
                </a:solidFill>
                <a:latin typeface="Arial" charset="0"/>
                <a:ea typeface="ＭＳ Ｐゴシック" charset="0"/>
              </a:defRPr>
            </a:lvl7pPr>
            <a:lvl8pPr marL="3429000" indent="-228600" eaLnBrk="0" fontAlgn="base" hangingPunct="0">
              <a:spcBef>
                <a:spcPct val="0"/>
              </a:spcBef>
              <a:spcAft>
                <a:spcPct val="0"/>
              </a:spcAft>
              <a:defRPr b="1">
                <a:solidFill>
                  <a:schemeClr val="tx1"/>
                </a:solidFill>
                <a:latin typeface="Arial" charset="0"/>
                <a:ea typeface="ＭＳ Ｐゴシック" charset="0"/>
              </a:defRPr>
            </a:lvl8pPr>
            <a:lvl9pPr marL="3886200" indent="-228600" eaLnBrk="0" fontAlgn="base" hangingPunct="0">
              <a:spcBef>
                <a:spcPct val="0"/>
              </a:spcBef>
              <a:spcAft>
                <a:spcPct val="0"/>
              </a:spcAft>
              <a:defRPr b="1">
                <a:solidFill>
                  <a:schemeClr val="tx1"/>
                </a:solidFill>
                <a:latin typeface="Arial" charset="0"/>
                <a:ea typeface="ＭＳ Ｐゴシック" charset="0"/>
              </a:defRPr>
            </a:lvl9pPr>
          </a:lstStyle>
          <a:p>
            <a:pPr eaLnBrk="1" hangingPunct="1"/>
            <a:fld id="{DBA65579-8003-AF4D-8318-DD4D837512F8}" type="slidenum">
              <a:rPr lang="en-US" b="0"/>
              <a:pPr eaLnBrk="1" hangingPunct="1"/>
              <a:t>1</a:t>
            </a:fld>
            <a:endParaRPr lang="en-US" b="0"/>
          </a:p>
        </p:txBody>
      </p:sp>
      <p:sp>
        <p:nvSpPr>
          <p:cNvPr id="16387" name="Rectangle 2"/>
          <p:cNvSpPr>
            <a:spLocks noRot="1" noChangeArrowheads="1" noTextEdit="1"/>
          </p:cNvSpPr>
          <p:nvPr>
            <p:ph type="sldImg"/>
          </p:nvPr>
        </p:nvSpPr>
        <p:spPr>
          <a:ln/>
        </p:spPr>
      </p:sp>
      <p:sp>
        <p:nvSpPr>
          <p:cNvPr id="16388" name="Rectangle 3"/>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marL="228600" indent="-228600" eaLnBrk="1" hangingPunct="1"/>
            <a:r>
              <a:rPr lang="en-US" sz="1000">
                <a:latin typeface="Verdana" charset="0"/>
              </a:rPr>
              <a:t>Today</a:t>
            </a:r>
            <a:r>
              <a:rPr lang="ja-JP" altLang="en-US" sz="1000">
                <a:latin typeface="Verdana" charset="0"/>
              </a:rPr>
              <a:t>’</a:t>
            </a:r>
            <a:r>
              <a:rPr lang="en-US" sz="1000">
                <a:latin typeface="Verdana" charset="0"/>
              </a:rPr>
              <a:t>s lesson focuses on to eat fiber rich foods and being able to determine which foods are high in fiber. </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defRPr b="1">
                <a:solidFill>
                  <a:schemeClr val="tx1"/>
                </a:solidFill>
                <a:latin typeface="Arial" charset="0"/>
                <a:ea typeface="ＭＳ Ｐゴシック" charset="0"/>
              </a:defRPr>
            </a:lvl1pPr>
            <a:lvl2pPr marL="742950" indent="-285750" eaLnBrk="0" hangingPunct="0">
              <a:defRPr b="1">
                <a:solidFill>
                  <a:schemeClr val="tx1"/>
                </a:solidFill>
                <a:latin typeface="Arial" charset="0"/>
                <a:ea typeface="ＭＳ Ｐゴシック" charset="0"/>
              </a:defRPr>
            </a:lvl2pPr>
            <a:lvl3pPr marL="1143000" indent="-228600" eaLnBrk="0" hangingPunct="0">
              <a:defRPr b="1">
                <a:solidFill>
                  <a:schemeClr val="tx1"/>
                </a:solidFill>
                <a:latin typeface="Arial" charset="0"/>
                <a:ea typeface="ＭＳ Ｐゴシック" charset="0"/>
              </a:defRPr>
            </a:lvl3pPr>
            <a:lvl4pPr marL="1600200" indent="-228600" eaLnBrk="0" hangingPunct="0">
              <a:defRPr b="1">
                <a:solidFill>
                  <a:schemeClr val="tx1"/>
                </a:solidFill>
                <a:latin typeface="Arial" charset="0"/>
                <a:ea typeface="ＭＳ Ｐゴシック" charset="0"/>
              </a:defRPr>
            </a:lvl4pPr>
            <a:lvl5pPr marL="2057400" indent="-228600" eaLnBrk="0" hangingPunct="0">
              <a:defRPr b="1">
                <a:solidFill>
                  <a:schemeClr val="tx1"/>
                </a:solidFill>
                <a:latin typeface="Arial" charset="0"/>
                <a:ea typeface="ＭＳ Ｐゴシック" charset="0"/>
              </a:defRPr>
            </a:lvl5pPr>
            <a:lvl6pPr marL="2514600" indent="-228600" eaLnBrk="0" fontAlgn="base" hangingPunct="0">
              <a:spcBef>
                <a:spcPct val="0"/>
              </a:spcBef>
              <a:spcAft>
                <a:spcPct val="0"/>
              </a:spcAft>
              <a:defRPr b="1">
                <a:solidFill>
                  <a:schemeClr val="tx1"/>
                </a:solidFill>
                <a:latin typeface="Arial" charset="0"/>
                <a:ea typeface="ＭＳ Ｐゴシック" charset="0"/>
              </a:defRPr>
            </a:lvl6pPr>
            <a:lvl7pPr marL="2971800" indent="-228600" eaLnBrk="0" fontAlgn="base" hangingPunct="0">
              <a:spcBef>
                <a:spcPct val="0"/>
              </a:spcBef>
              <a:spcAft>
                <a:spcPct val="0"/>
              </a:spcAft>
              <a:defRPr b="1">
                <a:solidFill>
                  <a:schemeClr val="tx1"/>
                </a:solidFill>
                <a:latin typeface="Arial" charset="0"/>
                <a:ea typeface="ＭＳ Ｐゴシック" charset="0"/>
              </a:defRPr>
            </a:lvl7pPr>
            <a:lvl8pPr marL="3429000" indent="-228600" eaLnBrk="0" fontAlgn="base" hangingPunct="0">
              <a:spcBef>
                <a:spcPct val="0"/>
              </a:spcBef>
              <a:spcAft>
                <a:spcPct val="0"/>
              </a:spcAft>
              <a:defRPr b="1">
                <a:solidFill>
                  <a:schemeClr val="tx1"/>
                </a:solidFill>
                <a:latin typeface="Arial" charset="0"/>
                <a:ea typeface="ＭＳ Ｐゴシック" charset="0"/>
              </a:defRPr>
            </a:lvl8pPr>
            <a:lvl9pPr marL="3886200" indent="-228600" eaLnBrk="0" fontAlgn="base" hangingPunct="0">
              <a:spcBef>
                <a:spcPct val="0"/>
              </a:spcBef>
              <a:spcAft>
                <a:spcPct val="0"/>
              </a:spcAft>
              <a:defRPr b="1">
                <a:solidFill>
                  <a:schemeClr val="tx1"/>
                </a:solidFill>
                <a:latin typeface="Arial" charset="0"/>
                <a:ea typeface="ＭＳ Ｐゴシック" charset="0"/>
              </a:defRPr>
            </a:lvl9pPr>
          </a:lstStyle>
          <a:p>
            <a:pPr eaLnBrk="1" hangingPunct="1"/>
            <a:fld id="{4F90A2ED-8D68-824E-A841-EE5F42D557FF}" type="slidenum">
              <a:rPr lang="en-US" b="0"/>
              <a:pPr eaLnBrk="1" hangingPunct="1"/>
              <a:t>10</a:t>
            </a:fld>
            <a:endParaRPr lang="en-US" b="0"/>
          </a:p>
        </p:txBody>
      </p:sp>
      <p:sp>
        <p:nvSpPr>
          <p:cNvPr id="25603" name="Rectangle 2"/>
          <p:cNvSpPr>
            <a:spLocks noRot="1" noChangeArrowheads="1" noTextEdit="1"/>
          </p:cNvSpPr>
          <p:nvPr>
            <p:ph type="sldImg"/>
          </p:nvPr>
        </p:nvSpPr>
        <p:spPr>
          <a:ln/>
        </p:spPr>
      </p:sp>
      <p:sp>
        <p:nvSpPr>
          <p:cNvPr id="25604" name="Rectangle 3"/>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r>
              <a:rPr lang="en-US" sz="1000">
                <a:latin typeface="Verdana" charset="0"/>
              </a:rPr>
              <a:t>Some rich sources of fiber are wheat bran, whole cereal grains, vegetables of all types, citrus fruits, apples, beans, peas, oats and nuts. </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defRPr b="1">
                <a:solidFill>
                  <a:schemeClr val="tx1"/>
                </a:solidFill>
                <a:latin typeface="Arial" charset="0"/>
                <a:ea typeface="ＭＳ Ｐゴシック" charset="0"/>
              </a:defRPr>
            </a:lvl1pPr>
            <a:lvl2pPr marL="742950" indent="-285750" eaLnBrk="0" hangingPunct="0">
              <a:defRPr b="1">
                <a:solidFill>
                  <a:schemeClr val="tx1"/>
                </a:solidFill>
                <a:latin typeface="Arial" charset="0"/>
                <a:ea typeface="ＭＳ Ｐゴシック" charset="0"/>
              </a:defRPr>
            </a:lvl2pPr>
            <a:lvl3pPr marL="1143000" indent="-228600" eaLnBrk="0" hangingPunct="0">
              <a:defRPr b="1">
                <a:solidFill>
                  <a:schemeClr val="tx1"/>
                </a:solidFill>
                <a:latin typeface="Arial" charset="0"/>
                <a:ea typeface="ＭＳ Ｐゴシック" charset="0"/>
              </a:defRPr>
            </a:lvl3pPr>
            <a:lvl4pPr marL="1600200" indent="-228600" eaLnBrk="0" hangingPunct="0">
              <a:defRPr b="1">
                <a:solidFill>
                  <a:schemeClr val="tx1"/>
                </a:solidFill>
                <a:latin typeface="Arial" charset="0"/>
                <a:ea typeface="ＭＳ Ｐゴシック" charset="0"/>
              </a:defRPr>
            </a:lvl4pPr>
            <a:lvl5pPr marL="2057400" indent="-228600" eaLnBrk="0" hangingPunct="0">
              <a:defRPr b="1">
                <a:solidFill>
                  <a:schemeClr val="tx1"/>
                </a:solidFill>
                <a:latin typeface="Arial" charset="0"/>
                <a:ea typeface="ＭＳ Ｐゴシック" charset="0"/>
              </a:defRPr>
            </a:lvl5pPr>
            <a:lvl6pPr marL="2514600" indent="-228600" eaLnBrk="0" fontAlgn="base" hangingPunct="0">
              <a:spcBef>
                <a:spcPct val="0"/>
              </a:spcBef>
              <a:spcAft>
                <a:spcPct val="0"/>
              </a:spcAft>
              <a:defRPr b="1">
                <a:solidFill>
                  <a:schemeClr val="tx1"/>
                </a:solidFill>
                <a:latin typeface="Arial" charset="0"/>
                <a:ea typeface="ＭＳ Ｐゴシック" charset="0"/>
              </a:defRPr>
            </a:lvl6pPr>
            <a:lvl7pPr marL="2971800" indent="-228600" eaLnBrk="0" fontAlgn="base" hangingPunct="0">
              <a:spcBef>
                <a:spcPct val="0"/>
              </a:spcBef>
              <a:spcAft>
                <a:spcPct val="0"/>
              </a:spcAft>
              <a:defRPr b="1">
                <a:solidFill>
                  <a:schemeClr val="tx1"/>
                </a:solidFill>
                <a:latin typeface="Arial" charset="0"/>
                <a:ea typeface="ＭＳ Ｐゴシック" charset="0"/>
              </a:defRPr>
            </a:lvl7pPr>
            <a:lvl8pPr marL="3429000" indent="-228600" eaLnBrk="0" fontAlgn="base" hangingPunct="0">
              <a:spcBef>
                <a:spcPct val="0"/>
              </a:spcBef>
              <a:spcAft>
                <a:spcPct val="0"/>
              </a:spcAft>
              <a:defRPr b="1">
                <a:solidFill>
                  <a:schemeClr val="tx1"/>
                </a:solidFill>
                <a:latin typeface="Arial" charset="0"/>
                <a:ea typeface="ＭＳ Ｐゴシック" charset="0"/>
              </a:defRPr>
            </a:lvl8pPr>
            <a:lvl9pPr marL="3886200" indent="-228600" eaLnBrk="0" fontAlgn="base" hangingPunct="0">
              <a:spcBef>
                <a:spcPct val="0"/>
              </a:spcBef>
              <a:spcAft>
                <a:spcPct val="0"/>
              </a:spcAft>
              <a:defRPr b="1">
                <a:solidFill>
                  <a:schemeClr val="tx1"/>
                </a:solidFill>
                <a:latin typeface="Arial" charset="0"/>
                <a:ea typeface="ＭＳ Ｐゴシック" charset="0"/>
              </a:defRPr>
            </a:lvl9pPr>
          </a:lstStyle>
          <a:p>
            <a:pPr eaLnBrk="1" hangingPunct="1"/>
            <a:fld id="{8EB8670A-02E5-944C-B951-228773B46BEB}" type="slidenum">
              <a:rPr lang="en-US" b="0"/>
              <a:pPr eaLnBrk="1" hangingPunct="1"/>
              <a:t>11</a:t>
            </a:fld>
            <a:endParaRPr lang="en-US" b="0"/>
          </a:p>
        </p:txBody>
      </p:sp>
      <p:sp>
        <p:nvSpPr>
          <p:cNvPr id="26627" name="Rectangle 2"/>
          <p:cNvSpPr>
            <a:spLocks noRot="1" noChangeArrowheads="1" noTextEdit="1"/>
          </p:cNvSpPr>
          <p:nvPr>
            <p:ph type="sldImg"/>
          </p:nvPr>
        </p:nvSpPr>
        <p:spPr>
          <a:ln/>
        </p:spPr>
      </p:sp>
      <p:sp>
        <p:nvSpPr>
          <p:cNvPr id="26628" name="Rectangle 3"/>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r>
              <a:rPr lang="en-US" sz="1000"/>
              <a:t>The recommended dietary fiber intake is 14 grams per 1,000 calories consumed. So if you consume 2,000 calories in a day, the fiber recommendation is 28 grams per day. This recommendation is set by the 2010 Dietary Guidelines for Americans. How many people actually understood what I just said? Does anyone know how to consume 14 grams of fiber or actually know if they ate 1,000 calories in a day or not? The average American child doesn</a:t>
            </a:r>
            <a:r>
              <a:rPr lang="ja-JP" altLang="en-US" sz="1000"/>
              <a:t>’</a:t>
            </a:r>
            <a:r>
              <a:rPr lang="en-US" sz="1000"/>
              <a:t>t really care about calorie counting or reading their food labels so to make this easier to understand, use the MyPlate diagram set by USDA. Try to make half your plate fruits and vegetables and make at least half your grains whole grains. Vegetables, fruits, and whole grains are rich in fiber and eating these foods in your meals are essential to achieving the amount of fiber needed by your body. It is quite simple, just follow the MyPlate diagram for all your meals and you will reach your goal of a healthy diet. </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defRPr b="1">
                <a:solidFill>
                  <a:schemeClr val="tx1"/>
                </a:solidFill>
                <a:latin typeface="Arial" charset="0"/>
                <a:ea typeface="ＭＳ Ｐゴシック" charset="0"/>
              </a:defRPr>
            </a:lvl1pPr>
            <a:lvl2pPr marL="742950" indent="-285750" eaLnBrk="0" hangingPunct="0">
              <a:defRPr b="1">
                <a:solidFill>
                  <a:schemeClr val="tx1"/>
                </a:solidFill>
                <a:latin typeface="Arial" charset="0"/>
                <a:ea typeface="ＭＳ Ｐゴシック" charset="0"/>
              </a:defRPr>
            </a:lvl2pPr>
            <a:lvl3pPr marL="1143000" indent="-228600" eaLnBrk="0" hangingPunct="0">
              <a:defRPr b="1">
                <a:solidFill>
                  <a:schemeClr val="tx1"/>
                </a:solidFill>
                <a:latin typeface="Arial" charset="0"/>
                <a:ea typeface="ＭＳ Ｐゴシック" charset="0"/>
              </a:defRPr>
            </a:lvl3pPr>
            <a:lvl4pPr marL="1600200" indent="-228600" eaLnBrk="0" hangingPunct="0">
              <a:defRPr b="1">
                <a:solidFill>
                  <a:schemeClr val="tx1"/>
                </a:solidFill>
                <a:latin typeface="Arial" charset="0"/>
                <a:ea typeface="ＭＳ Ｐゴシック" charset="0"/>
              </a:defRPr>
            </a:lvl4pPr>
            <a:lvl5pPr marL="2057400" indent="-228600" eaLnBrk="0" hangingPunct="0">
              <a:defRPr b="1">
                <a:solidFill>
                  <a:schemeClr val="tx1"/>
                </a:solidFill>
                <a:latin typeface="Arial" charset="0"/>
                <a:ea typeface="ＭＳ Ｐゴシック" charset="0"/>
              </a:defRPr>
            </a:lvl5pPr>
            <a:lvl6pPr marL="2514600" indent="-228600" eaLnBrk="0" fontAlgn="base" hangingPunct="0">
              <a:spcBef>
                <a:spcPct val="0"/>
              </a:spcBef>
              <a:spcAft>
                <a:spcPct val="0"/>
              </a:spcAft>
              <a:defRPr b="1">
                <a:solidFill>
                  <a:schemeClr val="tx1"/>
                </a:solidFill>
                <a:latin typeface="Arial" charset="0"/>
                <a:ea typeface="ＭＳ Ｐゴシック" charset="0"/>
              </a:defRPr>
            </a:lvl6pPr>
            <a:lvl7pPr marL="2971800" indent="-228600" eaLnBrk="0" fontAlgn="base" hangingPunct="0">
              <a:spcBef>
                <a:spcPct val="0"/>
              </a:spcBef>
              <a:spcAft>
                <a:spcPct val="0"/>
              </a:spcAft>
              <a:defRPr b="1">
                <a:solidFill>
                  <a:schemeClr val="tx1"/>
                </a:solidFill>
                <a:latin typeface="Arial" charset="0"/>
                <a:ea typeface="ＭＳ Ｐゴシック" charset="0"/>
              </a:defRPr>
            </a:lvl7pPr>
            <a:lvl8pPr marL="3429000" indent="-228600" eaLnBrk="0" fontAlgn="base" hangingPunct="0">
              <a:spcBef>
                <a:spcPct val="0"/>
              </a:spcBef>
              <a:spcAft>
                <a:spcPct val="0"/>
              </a:spcAft>
              <a:defRPr b="1">
                <a:solidFill>
                  <a:schemeClr val="tx1"/>
                </a:solidFill>
                <a:latin typeface="Arial" charset="0"/>
                <a:ea typeface="ＭＳ Ｐゴシック" charset="0"/>
              </a:defRPr>
            </a:lvl8pPr>
            <a:lvl9pPr marL="3886200" indent="-228600" eaLnBrk="0" fontAlgn="base" hangingPunct="0">
              <a:spcBef>
                <a:spcPct val="0"/>
              </a:spcBef>
              <a:spcAft>
                <a:spcPct val="0"/>
              </a:spcAft>
              <a:defRPr b="1">
                <a:solidFill>
                  <a:schemeClr val="tx1"/>
                </a:solidFill>
                <a:latin typeface="Arial" charset="0"/>
                <a:ea typeface="ＭＳ Ｐゴシック" charset="0"/>
              </a:defRPr>
            </a:lvl9pPr>
          </a:lstStyle>
          <a:p>
            <a:pPr eaLnBrk="1" hangingPunct="1"/>
            <a:fld id="{75781ED8-0B38-824F-A297-E7D95B8A4FC0}" type="slidenum">
              <a:rPr lang="en-US" b="0"/>
              <a:pPr eaLnBrk="1" hangingPunct="1"/>
              <a:t>12</a:t>
            </a:fld>
            <a:endParaRPr lang="en-US" b="0"/>
          </a:p>
        </p:txBody>
      </p:sp>
      <p:sp>
        <p:nvSpPr>
          <p:cNvPr id="27651" name="Rectangle 2"/>
          <p:cNvSpPr>
            <a:spLocks noRot="1" noChangeArrowheads="1" noTextEdit="1"/>
          </p:cNvSpPr>
          <p:nvPr>
            <p:ph type="sldImg"/>
          </p:nvPr>
        </p:nvSpPr>
        <p:spPr>
          <a:ln/>
        </p:spPr>
      </p:sp>
      <p:sp>
        <p:nvSpPr>
          <p:cNvPr id="27652" name="Rectangle 3"/>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r>
              <a:rPr lang="en-US" sz="1000" b="1"/>
              <a:t>Refined grain products </a:t>
            </a:r>
            <a:r>
              <a:rPr lang="en-US" sz="1000"/>
              <a:t>are usually white or light in color. They are mostly made of simple carbohydrates and will not make you feel full for a long time. </a:t>
            </a:r>
            <a:r>
              <a:rPr lang="en-US" sz="1000" b="1"/>
              <a:t>Whole grain products </a:t>
            </a:r>
            <a:r>
              <a:rPr lang="en-US" sz="1000"/>
              <a:t>are usually brown or darker in color. They are mostly made up of complex carbohydrates and keep you feeling full for a long time. They also have other nutrients in them such as fiber, vitamins and minerals.</a:t>
            </a:r>
          </a:p>
          <a:p>
            <a:pPr eaLnBrk="1" hangingPunct="1"/>
            <a:r>
              <a:rPr lang="en-US" sz="1000"/>
              <a:t>Something to be cautious about when adding more fiber to your diet is that newcomers might experience diarrhea, bloating, and gas initially. To avoid these side effects, add sources of dietary fiber slowly into your diet.</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defRPr b="1">
                <a:solidFill>
                  <a:schemeClr val="tx1"/>
                </a:solidFill>
                <a:latin typeface="Arial" charset="0"/>
                <a:ea typeface="ＭＳ Ｐゴシック" charset="0"/>
              </a:defRPr>
            </a:lvl1pPr>
            <a:lvl2pPr marL="742950" indent="-285750" eaLnBrk="0" hangingPunct="0">
              <a:defRPr b="1">
                <a:solidFill>
                  <a:schemeClr val="tx1"/>
                </a:solidFill>
                <a:latin typeface="Arial" charset="0"/>
                <a:ea typeface="ＭＳ Ｐゴシック" charset="0"/>
              </a:defRPr>
            </a:lvl2pPr>
            <a:lvl3pPr marL="1143000" indent="-228600" eaLnBrk="0" hangingPunct="0">
              <a:defRPr b="1">
                <a:solidFill>
                  <a:schemeClr val="tx1"/>
                </a:solidFill>
                <a:latin typeface="Arial" charset="0"/>
                <a:ea typeface="ＭＳ Ｐゴシック" charset="0"/>
              </a:defRPr>
            </a:lvl3pPr>
            <a:lvl4pPr marL="1600200" indent="-228600" eaLnBrk="0" hangingPunct="0">
              <a:defRPr b="1">
                <a:solidFill>
                  <a:schemeClr val="tx1"/>
                </a:solidFill>
                <a:latin typeface="Arial" charset="0"/>
                <a:ea typeface="ＭＳ Ｐゴシック" charset="0"/>
              </a:defRPr>
            </a:lvl4pPr>
            <a:lvl5pPr marL="2057400" indent="-228600" eaLnBrk="0" hangingPunct="0">
              <a:defRPr b="1">
                <a:solidFill>
                  <a:schemeClr val="tx1"/>
                </a:solidFill>
                <a:latin typeface="Arial" charset="0"/>
                <a:ea typeface="ＭＳ Ｐゴシック" charset="0"/>
              </a:defRPr>
            </a:lvl5pPr>
            <a:lvl6pPr marL="2514600" indent="-228600" eaLnBrk="0" fontAlgn="base" hangingPunct="0">
              <a:spcBef>
                <a:spcPct val="0"/>
              </a:spcBef>
              <a:spcAft>
                <a:spcPct val="0"/>
              </a:spcAft>
              <a:defRPr b="1">
                <a:solidFill>
                  <a:schemeClr val="tx1"/>
                </a:solidFill>
                <a:latin typeface="Arial" charset="0"/>
                <a:ea typeface="ＭＳ Ｐゴシック" charset="0"/>
              </a:defRPr>
            </a:lvl6pPr>
            <a:lvl7pPr marL="2971800" indent="-228600" eaLnBrk="0" fontAlgn="base" hangingPunct="0">
              <a:spcBef>
                <a:spcPct val="0"/>
              </a:spcBef>
              <a:spcAft>
                <a:spcPct val="0"/>
              </a:spcAft>
              <a:defRPr b="1">
                <a:solidFill>
                  <a:schemeClr val="tx1"/>
                </a:solidFill>
                <a:latin typeface="Arial" charset="0"/>
                <a:ea typeface="ＭＳ Ｐゴシック" charset="0"/>
              </a:defRPr>
            </a:lvl7pPr>
            <a:lvl8pPr marL="3429000" indent="-228600" eaLnBrk="0" fontAlgn="base" hangingPunct="0">
              <a:spcBef>
                <a:spcPct val="0"/>
              </a:spcBef>
              <a:spcAft>
                <a:spcPct val="0"/>
              </a:spcAft>
              <a:defRPr b="1">
                <a:solidFill>
                  <a:schemeClr val="tx1"/>
                </a:solidFill>
                <a:latin typeface="Arial" charset="0"/>
                <a:ea typeface="ＭＳ Ｐゴシック" charset="0"/>
              </a:defRPr>
            </a:lvl8pPr>
            <a:lvl9pPr marL="3886200" indent="-228600" eaLnBrk="0" fontAlgn="base" hangingPunct="0">
              <a:spcBef>
                <a:spcPct val="0"/>
              </a:spcBef>
              <a:spcAft>
                <a:spcPct val="0"/>
              </a:spcAft>
              <a:defRPr b="1">
                <a:solidFill>
                  <a:schemeClr val="tx1"/>
                </a:solidFill>
                <a:latin typeface="Arial" charset="0"/>
                <a:ea typeface="ＭＳ Ｐゴシック" charset="0"/>
              </a:defRPr>
            </a:lvl9pPr>
          </a:lstStyle>
          <a:p>
            <a:pPr eaLnBrk="1" hangingPunct="1"/>
            <a:fld id="{3F4E5C99-1740-5F41-907C-5599B69915F4}" type="slidenum">
              <a:rPr lang="en-US" b="0"/>
              <a:pPr eaLnBrk="1" hangingPunct="1"/>
              <a:t>13</a:t>
            </a:fld>
            <a:endParaRPr lang="en-US" b="0"/>
          </a:p>
        </p:txBody>
      </p:sp>
      <p:sp>
        <p:nvSpPr>
          <p:cNvPr id="28675" name="Rectangle 2"/>
          <p:cNvSpPr>
            <a:spLocks noRot="1" noChangeArrowheads="1" noTextEdit="1"/>
          </p:cNvSpPr>
          <p:nvPr>
            <p:ph type="sldImg"/>
          </p:nvPr>
        </p:nvSpPr>
        <p:spPr>
          <a:ln/>
        </p:spPr>
      </p:sp>
      <p:sp>
        <p:nvSpPr>
          <p:cNvPr id="28676" name="Rectangle 3"/>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r>
              <a:rPr lang="en-US" sz="1000">
                <a:latin typeface="Verdana" charset="0"/>
              </a:rPr>
              <a:t>MyPyramid is designed to add fiber into everyone's diet. If you follow MyPyramid and eat the right amount of fruits, vegetables, dairy products and grains then you should automatically get the recommended amount of fiber per day. Your goal for this week should be to increase fiber rich foods and when you go shopping with your parents try to help them pick whole grains, fruits and veggies. </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defRPr b="1">
                <a:solidFill>
                  <a:schemeClr val="tx1"/>
                </a:solidFill>
                <a:latin typeface="Arial" charset="0"/>
                <a:ea typeface="ＭＳ Ｐゴシック" charset="0"/>
              </a:defRPr>
            </a:lvl1pPr>
            <a:lvl2pPr marL="742950" indent="-285750" eaLnBrk="0" hangingPunct="0">
              <a:defRPr b="1">
                <a:solidFill>
                  <a:schemeClr val="tx1"/>
                </a:solidFill>
                <a:latin typeface="Arial" charset="0"/>
                <a:ea typeface="ＭＳ Ｐゴシック" charset="0"/>
              </a:defRPr>
            </a:lvl2pPr>
            <a:lvl3pPr marL="1143000" indent="-228600" eaLnBrk="0" hangingPunct="0">
              <a:defRPr b="1">
                <a:solidFill>
                  <a:schemeClr val="tx1"/>
                </a:solidFill>
                <a:latin typeface="Arial" charset="0"/>
                <a:ea typeface="ＭＳ Ｐゴシック" charset="0"/>
              </a:defRPr>
            </a:lvl3pPr>
            <a:lvl4pPr marL="1600200" indent="-228600" eaLnBrk="0" hangingPunct="0">
              <a:defRPr b="1">
                <a:solidFill>
                  <a:schemeClr val="tx1"/>
                </a:solidFill>
                <a:latin typeface="Arial" charset="0"/>
                <a:ea typeface="ＭＳ Ｐゴシック" charset="0"/>
              </a:defRPr>
            </a:lvl4pPr>
            <a:lvl5pPr marL="2057400" indent="-228600" eaLnBrk="0" hangingPunct="0">
              <a:defRPr b="1">
                <a:solidFill>
                  <a:schemeClr val="tx1"/>
                </a:solidFill>
                <a:latin typeface="Arial" charset="0"/>
                <a:ea typeface="ＭＳ Ｐゴシック" charset="0"/>
              </a:defRPr>
            </a:lvl5pPr>
            <a:lvl6pPr marL="2514600" indent="-228600" eaLnBrk="0" fontAlgn="base" hangingPunct="0">
              <a:spcBef>
                <a:spcPct val="0"/>
              </a:spcBef>
              <a:spcAft>
                <a:spcPct val="0"/>
              </a:spcAft>
              <a:defRPr b="1">
                <a:solidFill>
                  <a:schemeClr val="tx1"/>
                </a:solidFill>
                <a:latin typeface="Arial" charset="0"/>
                <a:ea typeface="ＭＳ Ｐゴシック" charset="0"/>
              </a:defRPr>
            </a:lvl6pPr>
            <a:lvl7pPr marL="2971800" indent="-228600" eaLnBrk="0" fontAlgn="base" hangingPunct="0">
              <a:spcBef>
                <a:spcPct val="0"/>
              </a:spcBef>
              <a:spcAft>
                <a:spcPct val="0"/>
              </a:spcAft>
              <a:defRPr b="1">
                <a:solidFill>
                  <a:schemeClr val="tx1"/>
                </a:solidFill>
                <a:latin typeface="Arial" charset="0"/>
                <a:ea typeface="ＭＳ Ｐゴシック" charset="0"/>
              </a:defRPr>
            </a:lvl7pPr>
            <a:lvl8pPr marL="3429000" indent="-228600" eaLnBrk="0" fontAlgn="base" hangingPunct="0">
              <a:spcBef>
                <a:spcPct val="0"/>
              </a:spcBef>
              <a:spcAft>
                <a:spcPct val="0"/>
              </a:spcAft>
              <a:defRPr b="1">
                <a:solidFill>
                  <a:schemeClr val="tx1"/>
                </a:solidFill>
                <a:latin typeface="Arial" charset="0"/>
                <a:ea typeface="ＭＳ Ｐゴシック" charset="0"/>
              </a:defRPr>
            </a:lvl8pPr>
            <a:lvl9pPr marL="3886200" indent="-228600" eaLnBrk="0" fontAlgn="base" hangingPunct="0">
              <a:spcBef>
                <a:spcPct val="0"/>
              </a:spcBef>
              <a:spcAft>
                <a:spcPct val="0"/>
              </a:spcAft>
              <a:defRPr b="1">
                <a:solidFill>
                  <a:schemeClr val="tx1"/>
                </a:solidFill>
                <a:latin typeface="Arial" charset="0"/>
                <a:ea typeface="ＭＳ Ｐゴシック" charset="0"/>
              </a:defRPr>
            </a:lvl9pPr>
          </a:lstStyle>
          <a:p>
            <a:pPr eaLnBrk="1" hangingPunct="1"/>
            <a:fld id="{5A1B9172-6F76-D046-A759-3692A34BDD5D}" type="slidenum">
              <a:rPr lang="en-US" b="0"/>
              <a:pPr eaLnBrk="1" hangingPunct="1"/>
              <a:t>2</a:t>
            </a:fld>
            <a:endParaRPr lang="en-US" b="0"/>
          </a:p>
        </p:txBody>
      </p:sp>
      <p:sp>
        <p:nvSpPr>
          <p:cNvPr id="17411" name="Rectangle 2"/>
          <p:cNvSpPr>
            <a:spLocks noRot="1" noChangeArrowheads="1" noTextEdit="1"/>
          </p:cNvSpPr>
          <p:nvPr>
            <p:ph type="sldImg"/>
          </p:nvPr>
        </p:nvSpPr>
        <p:spPr>
          <a:ln/>
        </p:spPr>
      </p:sp>
      <p:sp>
        <p:nvSpPr>
          <p:cNvPr id="17412" name="Rectangle 3"/>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marL="228600" indent="-228600" eaLnBrk="1" hangingPunct="1"/>
            <a:r>
              <a:rPr lang="en-US" sz="1000">
                <a:latin typeface="Verdana" charset="0"/>
              </a:rPr>
              <a:t>Our goals for today are to learn the importance of fiber in the diet, </a:t>
            </a:r>
            <a:r>
              <a:rPr lang="en-US" sz="1000">
                <a:solidFill>
                  <a:schemeClr val="accent2"/>
                </a:solidFill>
                <a:latin typeface="Verdana" charset="0"/>
              </a:rPr>
              <a:t>learn the difference between insoluble and soluble fibers</a:t>
            </a:r>
            <a:r>
              <a:rPr lang="en-US" sz="1000">
                <a:latin typeface="Verdana" charset="0"/>
              </a:rPr>
              <a:t>, understand that MyPyramid must be followed in order to reach the fiber goal each day, and to be able to list foods that are high in fiber. </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noChangeArrowheads="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defRPr b="1">
                <a:solidFill>
                  <a:schemeClr val="tx1"/>
                </a:solidFill>
                <a:latin typeface="Arial" charset="0"/>
                <a:ea typeface="ＭＳ Ｐゴシック" charset="0"/>
              </a:defRPr>
            </a:lvl1pPr>
            <a:lvl2pPr marL="742950" indent="-285750" eaLnBrk="0" hangingPunct="0">
              <a:defRPr b="1">
                <a:solidFill>
                  <a:schemeClr val="tx1"/>
                </a:solidFill>
                <a:latin typeface="Arial" charset="0"/>
                <a:ea typeface="ＭＳ Ｐゴシック" charset="0"/>
              </a:defRPr>
            </a:lvl2pPr>
            <a:lvl3pPr marL="1143000" indent="-228600" eaLnBrk="0" hangingPunct="0">
              <a:defRPr b="1">
                <a:solidFill>
                  <a:schemeClr val="tx1"/>
                </a:solidFill>
                <a:latin typeface="Arial" charset="0"/>
                <a:ea typeface="ＭＳ Ｐゴシック" charset="0"/>
              </a:defRPr>
            </a:lvl3pPr>
            <a:lvl4pPr marL="1600200" indent="-228600" eaLnBrk="0" hangingPunct="0">
              <a:defRPr b="1">
                <a:solidFill>
                  <a:schemeClr val="tx1"/>
                </a:solidFill>
                <a:latin typeface="Arial" charset="0"/>
                <a:ea typeface="ＭＳ Ｐゴシック" charset="0"/>
              </a:defRPr>
            </a:lvl4pPr>
            <a:lvl5pPr marL="2057400" indent="-228600" eaLnBrk="0" hangingPunct="0">
              <a:defRPr b="1">
                <a:solidFill>
                  <a:schemeClr val="tx1"/>
                </a:solidFill>
                <a:latin typeface="Arial" charset="0"/>
                <a:ea typeface="ＭＳ Ｐゴシック" charset="0"/>
              </a:defRPr>
            </a:lvl5pPr>
            <a:lvl6pPr marL="2514600" indent="-228600" eaLnBrk="0" fontAlgn="base" hangingPunct="0">
              <a:spcBef>
                <a:spcPct val="0"/>
              </a:spcBef>
              <a:spcAft>
                <a:spcPct val="0"/>
              </a:spcAft>
              <a:defRPr b="1">
                <a:solidFill>
                  <a:schemeClr val="tx1"/>
                </a:solidFill>
                <a:latin typeface="Arial" charset="0"/>
                <a:ea typeface="ＭＳ Ｐゴシック" charset="0"/>
              </a:defRPr>
            </a:lvl6pPr>
            <a:lvl7pPr marL="2971800" indent="-228600" eaLnBrk="0" fontAlgn="base" hangingPunct="0">
              <a:spcBef>
                <a:spcPct val="0"/>
              </a:spcBef>
              <a:spcAft>
                <a:spcPct val="0"/>
              </a:spcAft>
              <a:defRPr b="1">
                <a:solidFill>
                  <a:schemeClr val="tx1"/>
                </a:solidFill>
                <a:latin typeface="Arial" charset="0"/>
                <a:ea typeface="ＭＳ Ｐゴシック" charset="0"/>
              </a:defRPr>
            </a:lvl7pPr>
            <a:lvl8pPr marL="3429000" indent="-228600" eaLnBrk="0" fontAlgn="base" hangingPunct="0">
              <a:spcBef>
                <a:spcPct val="0"/>
              </a:spcBef>
              <a:spcAft>
                <a:spcPct val="0"/>
              </a:spcAft>
              <a:defRPr b="1">
                <a:solidFill>
                  <a:schemeClr val="tx1"/>
                </a:solidFill>
                <a:latin typeface="Arial" charset="0"/>
                <a:ea typeface="ＭＳ Ｐゴシック" charset="0"/>
              </a:defRPr>
            </a:lvl8pPr>
            <a:lvl9pPr marL="3886200" indent="-228600" eaLnBrk="0" fontAlgn="base" hangingPunct="0">
              <a:spcBef>
                <a:spcPct val="0"/>
              </a:spcBef>
              <a:spcAft>
                <a:spcPct val="0"/>
              </a:spcAft>
              <a:defRPr b="1">
                <a:solidFill>
                  <a:schemeClr val="tx1"/>
                </a:solidFill>
                <a:latin typeface="Arial" charset="0"/>
                <a:ea typeface="ＭＳ Ｐゴシック" charset="0"/>
              </a:defRPr>
            </a:lvl9pPr>
          </a:lstStyle>
          <a:p>
            <a:pPr eaLnBrk="1" hangingPunct="1"/>
            <a:fld id="{33776A95-6B09-7A4E-892C-1559455C7ABC}" type="slidenum">
              <a:rPr lang="en-US" b="0"/>
              <a:pPr eaLnBrk="1" hangingPunct="1"/>
              <a:t>3</a:t>
            </a:fld>
            <a:endParaRPr lang="en-US" b="0"/>
          </a:p>
        </p:txBody>
      </p:sp>
      <p:sp>
        <p:nvSpPr>
          <p:cNvPr id="18435" name="Rectangle 2"/>
          <p:cNvSpPr>
            <a:spLocks noRot="1" noChangeArrowheads="1" noTextEdit="1"/>
          </p:cNvSpPr>
          <p:nvPr>
            <p:ph type="sldImg"/>
          </p:nvPr>
        </p:nvSpPr>
        <p:spPr>
          <a:ln/>
        </p:spPr>
      </p:sp>
      <p:sp>
        <p:nvSpPr>
          <p:cNvPr id="18436" name="Rectangle 3"/>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r>
              <a:rPr lang="en-US" sz="1000">
                <a:latin typeface="Verdana" charset="0"/>
              </a:rPr>
              <a:t>Does anyone know what fiber is? [give the students couple of minutes to guess the answer] </a:t>
            </a:r>
          </a:p>
          <a:p>
            <a:pPr eaLnBrk="1" hangingPunct="1"/>
            <a:r>
              <a:rPr lang="en-US" sz="1000">
                <a:latin typeface="Verdana" charset="0"/>
              </a:rPr>
              <a:t>Fiber is a special type of carbohydrate that passes through the digestive system which includes your stomach and intestines (point to your abdomen and stomach area to help students understand where the digestive tract is near). Fiber passes through the digestive system with out getting broken or changed because the body can not break fiber apart. </a:t>
            </a:r>
          </a:p>
          <a:p>
            <a:pPr eaLnBrk="1" hangingPunct="1"/>
            <a:r>
              <a:rPr lang="en-US" sz="1000">
                <a:latin typeface="Verdana" charset="0"/>
              </a:rPr>
              <a:t>Fiber enters the body and swells up like a sponge or balloon because it absorbs water as it passes the digestive tract. </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defRPr b="1">
                <a:solidFill>
                  <a:schemeClr val="tx1"/>
                </a:solidFill>
                <a:latin typeface="Arial" charset="0"/>
                <a:ea typeface="ＭＳ Ｐゴシック" charset="0"/>
              </a:defRPr>
            </a:lvl1pPr>
            <a:lvl2pPr marL="742950" indent="-285750" eaLnBrk="0" hangingPunct="0">
              <a:defRPr b="1">
                <a:solidFill>
                  <a:schemeClr val="tx1"/>
                </a:solidFill>
                <a:latin typeface="Arial" charset="0"/>
                <a:ea typeface="ＭＳ Ｐゴシック" charset="0"/>
              </a:defRPr>
            </a:lvl2pPr>
            <a:lvl3pPr marL="1143000" indent="-228600" eaLnBrk="0" hangingPunct="0">
              <a:defRPr b="1">
                <a:solidFill>
                  <a:schemeClr val="tx1"/>
                </a:solidFill>
                <a:latin typeface="Arial" charset="0"/>
                <a:ea typeface="ＭＳ Ｐゴシック" charset="0"/>
              </a:defRPr>
            </a:lvl3pPr>
            <a:lvl4pPr marL="1600200" indent="-228600" eaLnBrk="0" hangingPunct="0">
              <a:defRPr b="1">
                <a:solidFill>
                  <a:schemeClr val="tx1"/>
                </a:solidFill>
                <a:latin typeface="Arial" charset="0"/>
                <a:ea typeface="ＭＳ Ｐゴシック" charset="0"/>
              </a:defRPr>
            </a:lvl4pPr>
            <a:lvl5pPr marL="2057400" indent="-228600" eaLnBrk="0" hangingPunct="0">
              <a:defRPr b="1">
                <a:solidFill>
                  <a:schemeClr val="tx1"/>
                </a:solidFill>
                <a:latin typeface="Arial" charset="0"/>
                <a:ea typeface="ＭＳ Ｐゴシック" charset="0"/>
              </a:defRPr>
            </a:lvl5pPr>
            <a:lvl6pPr marL="2514600" indent="-228600" eaLnBrk="0" fontAlgn="base" hangingPunct="0">
              <a:spcBef>
                <a:spcPct val="0"/>
              </a:spcBef>
              <a:spcAft>
                <a:spcPct val="0"/>
              </a:spcAft>
              <a:defRPr b="1">
                <a:solidFill>
                  <a:schemeClr val="tx1"/>
                </a:solidFill>
                <a:latin typeface="Arial" charset="0"/>
                <a:ea typeface="ＭＳ Ｐゴシック" charset="0"/>
              </a:defRPr>
            </a:lvl6pPr>
            <a:lvl7pPr marL="2971800" indent="-228600" eaLnBrk="0" fontAlgn="base" hangingPunct="0">
              <a:spcBef>
                <a:spcPct val="0"/>
              </a:spcBef>
              <a:spcAft>
                <a:spcPct val="0"/>
              </a:spcAft>
              <a:defRPr b="1">
                <a:solidFill>
                  <a:schemeClr val="tx1"/>
                </a:solidFill>
                <a:latin typeface="Arial" charset="0"/>
                <a:ea typeface="ＭＳ Ｐゴシック" charset="0"/>
              </a:defRPr>
            </a:lvl7pPr>
            <a:lvl8pPr marL="3429000" indent="-228600" eaLnBrk="0" fontAlgn="base" hangingPunct="0">
              <a:spcBef>
                <a:spcPct val="0"/>
              </a:spcBef>
              <a:spcAft>
                <a:spcPct val="0"/>
              </a:spcAft>
              <a:defRPr b="1">
                <a:solidFill>
                  <a:schemeClr val="tx1"/>
                </a:solidFill>
                <a:latin typeface="Arial" charset="0"/>
                <a:ea typeface="ＭＳ Ｐゴシック" charset="0"/>
              </a:defRPr>
            </a:lvl8pPr>
            <a:lvl9pPr marL="3886200" indent="-228600" eaLnBrk="0" fontAlgn="base" hangingPunct="0">
              <a:spcBef>
                <a:spcPct val="0"/>
              </a:spcBef>
              <a:spcAft>
                <a:spcPct val="0"/>
              </a:spcAft>
              <a:defRPr b="1">
                <a:solidFill>
                  <a:schemeClr val="tx1"/>
                </a:solidFill>
                <a:latin typeface="Arial" charset="0"/>
                <a:ea typeface="ＭＳ Ｐゴシック" charset="0"/>
              </a:defRPr>
            </a:lvl9pPr>
          </a:lstStyle>
          <a:p>
            <a:pPr eaLnBrk="1" hangingPunct="1"/>
            <a:fld id="{3D245B1E-1213-904B-B406-F817FA49495F}" type="slidenum">
              <a:rPr lang="en-US" b="0"/>
              <a:pPr eaLnBrk="1" hangingPunct="1"/>
              <a:t>4</a:t>
            </a:fld>
            <a:endParaRPr lang="en-US" b="0"/>
          </a:p>
        </p:txBody>
      </p:sp>
      <p:sp>
        <p:nvSpPr>
          <p:cNvPr id="19459" name="Rectangle 2"/>
          <p:cNvSpPr>
            <a:spLocks noRot="1" noChangeArrowheads="1" noTextEdit="1"/>
          </p:cNvSpPr>
          <p:nvPr>
            <p:ph type="sldImg"/>
          </p:nvPr>
        </p:nvSpPr>
        <p:spPr>
          <a:ln/>
        </p:spPr>
      </p:sp>
      <p:sp>
        <p:nvSpPr>
          <p:cNvPr id="19460" name="Rectangle 3"/>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r>
              <a:rPr lang="en-US" sz="1000">
                <a:latin typeface="Verdana" charset="0"/>
              </a:rPr>
              <a:t>We will do a quick demonstration that will illustrate the fiber phenomenon in the body. We will need a sponge and some water. The sponge will represent fiber because they are quite similar due to their absorption properties. We will put the sponge into a bowl or glass of water and show how it expands and becomes bigger. </a:t>
            </a:r>
            <a:r>
              <a:rPr lang="en-US" sz="1000">
                <a:solidFill>
                  <a:schemeClr val="accent2"/>
                </a:solidFill>
                <a:latin typeface="Verdana" charset="0"/>
              </a:rPr>
              <a:t>As the fiber gets bigger and jelly-like, it helps push other small food particles that you eat through the body. These pieces of food will pass through the body and come out in your bowel/stool. </a:t>
            </a:r>
          </a:p>
          <a:p>
            <a:pPr eaLnBrk="1" hangingPunct="1"/>
            <a:endParaRPr lang="en-US" sz="1000">
              <a:latin typeface="Verdana"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defRPr b="1">
                <a:solidFill>
                  <a:schemeClr val="tx1"/>
                </a:solidFill>
                <a:latin typeface="Arial" charset="0"/>
                <a:ea typeface="ＭＳ Ｐゴシック" charset="0"/>
              </a:defRPr>
            </a:lvl1pPr>
            <a:lvl2pPr marL="742950" indent="-285750" eaLnBrk="0" hangingPunct="0">
              <a:defRPr b="1">
                <a:solidFill>
                  <a:schemeClr val="tx1"/>
                </a:solidFill>
                <a:latin typeface="Arial" charset="0"/>
                <a:ea typeface="ＭＳ Ｐゴシック" charset="0"/>
              </a:defRPr>
            </a:lvl2pPr>
            <a:lvl3pPr marL="1143000" indent="-228600" eaLnBrk="0" hangingPunct="0">
              <a:defRPr b="1">
                <a:solidFill>
                  <a:schemeClr val="tx1"/>
                </a:solidFill>
                <a:latin typeface="Arial" charset="0"/>
                <a:ea typeface="ＭＳ Ｐゴシック" charset="0"/>
              </a:defRPr>
            </a:lvl3pPr>
            <a:lvl4pPr marL="1600200" indent="-228600" eaLnBrk="0" hangingPunct="0">
              <a:defRPr b="1">
                <a:solidFill>
                  <a:schemeClr val="tx1"/>
                </a:solidFill>
                <a:latin typeface="Arial" charset="0"/>
                <a:ea typeface="ＭＳ Ｐゴシック" charset="0"/>
              </a:defRPr>
            </a:lvl4pPr>
            <a:lvl5pPr marL="2057400" indent="-228600" eaLnBrk="0" hangingPunct="0">
              <a:defRPr b="1">
                <a:solidFill>
                  <a:schemeClr val="tx1"/>
                </a:solidFill>
                <a:latin typeface="Arial" charset="0"/>
                <a:ea typeface="ＭＳ Ｐゴシック" charset="0"/>
              </a:defRPr>
            </a:lvl5pPr>
            <a:lvl6pPr marL="2514600" indent="-228600" eaLnBrk="0" fontAlgn="base" hangingPunct="0">
              <a:spcBef>
                <a:spcPct val="0"/>
              </a:spcBef>
              <a:spcAft>
                <a:spcPct val="0"/>
              </a:spcAft>
              <a:defRPr b="1">
                <a:solidFill>
                  <a:schemeClr val="tx1"/>
                </a:solidFill>
                <a:latin typeface="Arial" charset="0"/>
                <a:ea typeface="ＭＳ Ｐゴシック" charset="0"/>
              </a:defRPr>
            </a:lvl6pPr>
            <a:lvl7pPr marL="2971800" indent="-228600" eaLnBrk="0" fontAlgn="base" hangingPunct="0">
              <a:spcBef>
                <a:spcPct val="0"/>
              </a:spcBef>
              <a:spcAft>
                <a:spcPct val="0"/>
              </a:spcAft>
              <a:defRPr b="1">
                <a:solidFill>
                  <a:schemeClr val="tx1"/>
                </a:solidFill>
                <a:latin typeface="Arial" charset="0"/>
                <a:ea typeface="ＭＳ Ｐゴシック" charset="0"/>
              </a:defRPr>
            </a:lvl7pPr>
            <a:lvl8pPr marL="3429000" indent="-228600" eaLnBrk="0" fontAlgn="base" hangingPunct="0">
              <a:spcBef>
                <a:spcPct val="0"/>
              </a:spcBef>
              <a:spcAft>
                <a:spcPct val="0"/>
              </a:spcAft>
              <a:defRPr b="1">
                <a:solidFill>
                  <a:schemeClr val="tx1"/>
                </a:solidFill>
                <a:latin typeface="Arial" charset="0"/>
                <a:ea typeface="ＭＳ Ｐゴシック" charset="0"/>
              </a:defRPr>
            </a:lvl8pPr>
            <a:lvl9pPr marL="3886200" indent="-228600" eaLnBrk="0" fontAlgn="base" hangingPunct="0">
              <a:spcBef>
                <a:spcPct val="0"/>
              </a:spcBef>
              <a:spcAft>
                <a:spcPct val="0"/>
              </a:spcAft>
              <a:defRPr b="1">
                <a:solidFill>
                  <a:schemeClr val="tx1"/>
                </a:solidFill>
                <a:latin typeface="Arial" charset="0"/>
                <a:ea typeface="ＭＳ Ｐゴシック" charset="0"/>
              </a:defRPr>
            </a:lvl9pPr>
          </a:lstStyle>
          <a:p>
            <a:pPr eaLnBrk="1" hangingPunct="1"/>
            <a:fld id="{CF2E79F8-C9CA-EE4D-A2A7-4210DE28A494}" type="slidenum">
              <a:rPr lang="en-US" b="0"/>
              <a:pPr eaLnBrk="1" hangingPunct="1"/>
              <a:t>5</a:t>
            </a:fld>
            <a:endParaRPr lang="en-US" b="0"/>
          </a:p>
        </p:txBody>
      </p:sp>
      <p:sp>
        <p:nvSpPr>
          <p:cNvPr id="20483" name="Rectangle 2"/>
          <p:cNvSpPr>
            <a:spLocks noRot="1" noChangeArrowheads="1" noTextEdit="1"/>
          </p:cNvSpPr>
          <p:nvPr>
            <p:ph type="sldImg"/>
          </p:nvPr>
        </p:nvSpPr>
        <p:spPr>
          <a:ln/>
        </p:spPr>
      </p:sp>
      <p:sp>
        <p:nvSpPr>
          <p:cNvPr id="20484" name="Rectangle 3"/>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r>
              <a:rPr lang="en-US" sz="1000">
                <a:latin typeface="Verdana" charset="0"/>
              </a:rPr>
              <a:t>We need fiber for many things and most American</a:t>
            </a:r>
            <a:r>
              <a:rPr lang="ja-JP" altLang="en-US" sz="1000">
                <a:latin typeface="Verdana" charset="0"/>
              </a:rPr>
              <a:t>’</a:t>
            </a:r>
            <a:r>
              <a:rPr lang="en-US" sz="1000">
                <a:latin typeface="Verdana" charset="0"/>
              </a:rPr>
              <a:t>s are not getting enough. Fiber helps us feel full and helps fight against certain cancers, heart disease and other illnesses. Fiber also prevents constipation, decreases diarrhea, increases bulk of your stool, and it slows down the rate of food going through the body. </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defRPr b="1">
                <a:solidFill>
                  <a:schemeClr val="tx1"/>
                </a:solidFill>
                <a:latin typeface="Arial" charset="0"/>
                <a:ea typeface="ＭＳ Ｐゴシック" charset="0"/>
              </a:defRPr>
            </a:lvl1pPr>
            <a:lvl2pPr marL="742950" indent="-285750" eaLnBrk="0" hangingPunct="0">
              <a:defRPr b="1">
                <a:solidFill>
                  <a:schemeClr val="tx1"/>
                </a:solidFill>
                <a:latin typeface="Arial" charset="0"/>
                <a:ea typeface="ＭＳ Ｐゴシック" charset="0"/>
              </a:defRPr>
            </a:lvl2pPr>
            <a:lvl3pPr marL="1143000" indent="-228600" eaLnBrk="0" hangingPunct="0">
              <a:defRPr b="1">
                <a:solidFill>
                  <a:schemeClr val="tx1"/>
                </a:solidFill>
                <a:latin typeface="Arial" charset="0"/>
                <a:ea typeface="ＭＳ Ｐゴシック" charset="0"/>
              </a:defRPr>
            </a:lvl3pPr>
            <a:lvl4pPr marL="1600200" indent="-228600" eaLnBrk="0" hangingPunct="0">
              <a:defRPr b="1">
                <a:solidFill>
                  <a:schemeClr val="tx1"/>
                </a:solidFill>
                <a:latin typeface="Arial" charset="0"/>
                <a:ea typeface="ＭＳ Ｐゴシック" charset="0"/>
              </a:defRPr>
            </a:lvl4pPr>
            <a:lvl5pPr marL="2057400" indent="-228600" eaLnBrk="0" hangingPunct="0">
              <a:defRPr b="1">
                <a:solidFill>
                  <a:schemeClr val="tx1"/>
                </a:solidFill>
                <a:latin typeface="Arial" charset="0"/>
                <a:ea typeface="ＭＳ Ｐゴシック" charset="0"/>
              </a:defRPr>
            </a:lvl5pPr>
            <a:lvl6pPr marL="2514600" indent="-228600" eaLnBrk="0" fontAlgn="base" hangingPunct="0">
              <a:spcBef>
                <a:spcPct val="0"/>
              </a:spcBef>
              <a:spcAft>
                <a:spcPct val="0"/>
              </a:spcAft>
              <a:defRPr b="1">
                <a:solidFill>
                  <a:schemeClr val="tx1"/>
                </a:solidFill>
                <a:latin typeface="Arial" charset="0"/>
                <a:ea typeface="ＭＳ Ｐゴシック" charset="0"/>
              </a:defRPr>
            </a:lvl6pPr>
            <a:lvl7pPr marL="2971800" indent="-228600" eaLnBrk="0" fontAlgn="base" hangingPunct="0">
              <a:spcBef>
                <a:spcPct val="0"/>
              </a:spcBef>
              <a:spcAft>
                <a:spcPct val="0"/>
              </a:spcAft>
              <a:defRPr b="1">
                <a:solidFill>
                  <a:schemeClr val="tx1"/>
                </a:solidFill>
                <a:latin typeface="Arial" charset="0"/>
                <a:ea typeface="ＭＳ Ｐゴシック" charset="0"/>
              </a:defRPr>
            </a:lvl7pPr>
            <a:lvl8pPr marL="3429000" indent="-228600" eaLnBrk="0" fontAlgn="base" hangingPunct="0">
              <a:spcBef>
                <a:spcPct val="0"/>
              </a:spcBef>
              <a:spcAft>
                <a:spcPct val="0"/>
              </a:spcAft>
              <a:defRPr b="1">
                <a:solidFill>
                  <a:schemeClr val="tx1"/>
                </a:solidFill>
                <a:latin typeface="Arial" charset="0"/>
                <a:ea typeface="ＭＳ Ｐゴシック" charset="0"/>
              </a:defRPr>
            </a:lvl8pPr>
            <a:lvl9pPr marL="3886200" indent="-228600" eaLnBrk="0" fontAlgn="base" hangingPunct="0">
              <a:spcBef>
                <a:spcPct val="0"/>
              </a:spcBef>
              <a:spcAft>
                <a:spcPct val="0"/>
              </a:spcAft>
              <a:defRPr b="1">
                <a:solidFill>
                  <a:schemeClr val="tx1"/>
                </a:solidFill>
                <a:latin typeface="Arial" charset="0"/>
                <a:ea typeface="ＭＳ Ｐゴシック" charset="0"/>
              </a:defRPr>
            </a:lvl9pPr>
          </a:lstStyle>
          <a:p>
            <a:pPr eaLnBrk="1" hangingPunct="1"/>
            <a:fld id="{0F56BF7A-46C1-5148-AC51-7DDB8188C831}" type="slidenum">
              <a:rPr lang="en-US" b="0"/>
              <a:pPr eaLnBrk="1" hangingPunct="1"/>
              <a:t>6</a:t>
            </a:fld>
            <a:endParaRPr lang="en-US" b="0"/>
          </a:p>
        </p:txBody>
      </p:sp>
      <p:sp>
        <p:nvSpPr>
          <p:cNvPr id="21507" name="Rectangle 2"/>
          <p:cNvSpPr>
            <a:spLocks noRot="1" noChangeArrowheads="1" noTextEdit="1"/>
          </p:cNvSpPr>
          <p:nvPr>
            <p:ph type="sldImg"/>
          </p:nvPr>
        </p:nvSpPr>
        <p:spPr>
          <a:ln/>
        </p:spPr>
      </p:sp>
      <p:sp>
        <p:nvSpPr>
          <p:cNvPr id="21508" name="Rectangle 3"/>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r>
              <a:rPr lang="en-US" sz="1000"/>
              <a:t>We keep telling you guys that </a:t>
            </a:r>
            <a:r>
              <a:rPr lang="ja-JP" altLang="en-US" sz="1000"/>
              <a:t>“</a:t>
            </a:r>
            <a:r>
              <a:rPr lang="en-US" sz="1000"/>
              <a:t>whole grain</a:t>
            </a:r>
            <a:r>
              <a:rPr lang="ja-JP" altLang="en-US" sz="1000"/>
              <a:t>”</a:t>
            </a:r>
            <a:r>
              <a:rPr lang="en-US" sz="1000"/>
              <a:t> breads, cereals, pastas and rice are good for you, but does anyone know why whole grains are better for you then refined grains or even the difference between refined and whole wheat grains. </a:t>
            </a:r>
          </a:p>
          <a:p>
            <a:pPr eaLnBrk="1" hangingPunct="1"/>
            <a:r>
              <a:rPr lang="en-US" sz="1000"/>
              <a:t>Well, a whole grain kernel as seen above is made up of three parts, the bran which is the outer layer, the endosperm which is the whitish inner area, and the germ with is the yellow pit of the kernel. The bran part of the grain holds most of the fiber. In refined grains, the bran is taken out so the flour or rice is made from just the endosperm and germ. This is a little difficult to understand, but if you understand this concept then you will understand why bran is so important in providing you fiber. </a:t>
            </a:r>
          </a:p>
          <a:p>
            <a:pPr eaLnBrk="1" hangingPunct="1"/>
            <a:endParaRPr lang="en-US" sz="100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defRPr b="1">
                <a:solidFill>
                  <a:schemeClr val="tx1"/>
                </a:solidFill>
                <a:latin typeface="Arial" charset="0"/>
                <a:ea typeface="ＭＳ Ｐゴシック" charset="0"/>
              </a:defRPr>
            </a:lvl1pPr>
            <a:lvl2pPr marL="742950" indent="-285750" eaLnBrk="0" hangingPunct="0">
              <a:defRPr b="1">
                <a:solidFill>
                  <a:schemeClr val="tx1"/>
                </a:solidFill>
                <a:latin typeface="Arial" charset="0"/>
                <a:ea typeface="ＭＳ Ｐゴシック" charset="0"/>
              </a:defRPr>
            </a:lvl2pPr>
            <a:lvl3pPr marL="1143000" indent="-228600" eaLnBrk="0" hangingPunct="0">
              <a:defRPr b="1">
                <a:solidFill>
                  <a:schemeClr val="tx1"/>
                </a:solidFill>
                <a:latin typeface="Arial" charset="0"/>
                <a:ea typeface="ＭＳ Ｐゴシック" charset="0"/>
              </a:defRPr>
            </a:lvl3pPr>
            <a:lvl4pPr marL="1600200" indent="-228600" eaLnBrk="0" hangingPunct="0">
              <a:defRPr b="1">
                <a:solidFill>
                  <a:schemeClr val="tx1"/>
                </a:solidFill>
                <a:latin typeface="Arial" charset="0"/>
                <a:ea typeface="ＭＳ Ｐゴシック" charset="0"/>
              </a:defRPr>
            </a:lvl4pPr>
            <a:lvl5pPr marL="2057400" indent="-228600" eaLnBrk="0" hangingPunct="0">
              <a:defRPr b="1">
                <a:solidFill>
                  <a:schemeClr val="tx1"/>
                </a:solidFill>
                <a:latin typeface="Arial" charset="0"/>
                <a:ea typeface="ＭＳ Ｐゴシック" charset="0"/>
              </a:defRPr>
            </a:lvl5pPr>
            <a:lvl6pPr marL="2514600" indent="-228600" eaLnBrk="0" fontAlgn="base" hangingPunct="0">
              <a:spcBef>
                <a:spcPct val="0"/>
              </a:spcBef>
              <a:spcAft>
                <a:spcPct val="0"/>
              </a:spcAft>
              <a:defRPr b="1">
                <a:solidFill>
                  <a:schemeClr val="tx1"/>
                </a:solidFill>
                <a:latin typeface="Arial" charset="0"/>
                <a:ea typeface="ＭＳ Ｐゴシック" charset="0"/>
              </a:defRPr>
            </a:lvl6pPr>
            <a:lvl7pPr marL="2971800" indent="-228600" eaLnBrk="0" fontAlgn="base" hangingPunct="0">
              <a:spcBef>
                <a:spcPct val="0"/>
              </a:spcBef>
              <a:spcAft>
                <a:spcPct val="0"/>
              </a:spcAft>
              <a:defRPr b="1">
                <a:solidFill>
                  <a:schemeClr val="tx1"/>
                </a:solidFill>
                <a:latin typeface="Arial" charset="0"/>
                <a:ea typeface="ＭＳ Ｐゴシック" charset="0"/>
              </a:defRPr>
            </a:lvl7pPr>
            <a:lvl8pPr marL="3429000" indent="-228600" eaLnBrk="0" fontAlgn="base" hangingPunct="0">
              <a:spcBef>
                <a:spcPct val="0"/>
              </a:spcBef>
              <a:spcAft>
                <a:spcPct val="0"/>
              </a:spcAft>
              <a:defRPr b="1">
                <a:solidFill>
                  <a:schemeClr val="tx1"/>
                </a:solidFill>
                <a:latin typeface="Arial" charset="0"/>
                <a:ea typeface="ＭＳ Ｐゴシック" charset="0"/>
              </a:defRPr>
            </a:lvl8pPr>
            <a:lvl9pPr marL="3886200" indent="-228600" eaLnBrk="0" fontAlgn="base" hangingPunct="0">
              <a:spcBef>
                <a:spcPct val="0"/>
              </a:spcBef>
              <a:spcAft>
                <a:spcPct val="0"/>
              </a:spcAft>
              <a:defRPr b="1">
                <a:solidFill>
                  <a:schemeClr val="tx1"/>
                </a:solidFill>
                <a:latin typeface="Arial" charset="0"/>
                <a:ea typeface="ＭＳ Ｐゴシック" charset="0"/>
              </a:defRPr>
            </a:lvl9pPr>
          </a:lstStyle>
          <a:p>
            <a:pPr eaLnBrk="1" hangingPunct="1"/>
            <a:fld id="{3C24022A-E0A6-0241-89F9-768C826C933B}" type="slidenum">
              <a:rPr lang="en-US" b="0"/>
              <a:pPr eaLnBrk="1" hangingPunct="1"/>
              <a:t>7</a:t>
            </a:fld>
            <a:endParaRPr lang="en-US" b="0"/>
          </a:p>
        </p:txBody>
      </p:sp>
      <p:sp>
        <p:nvSpPr>
          <p:cNvPr id="22531" name="Rectangle 2"/>
          <p:cNvSpPr>
            <a:spLocks noRot="1" noChangeArrowheads="1" noTextEdit="1"/>
          </p:cNvSpPr>
          <p:nvPr>
            <p:ph type="sldImg"/>
          </p:nvPr>
        </p:nvSpPr>
        <p:spPr>
          <a:ln/>
        </p:spPr>
      </p:sp>
      <p:sp>
        <p:nvSpPr>
          <p:cNvPr id="22532" name="Rectangle 3"/>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r>
              <a:rPr lang="en-US" sz="1000">
                <a:latin typeface="Verdana" charset="0"/>
              </a:rPr>
              <a:t>There are two types of fiber, soluble and insoluble. Soluble and insoluble fiber have different functions in the body and these both can be obtained from various foods. </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defRPr b="1">
                <a:solidFill>
                  <a:schemeClr val="tx1"/>
                </a:solidFill>
                <a:latin typeface="Arial" charset="0"/>
                <a:ea typeface="ＭＳ Ｐゴシック" charset="0"/>
              </a:defRPr>
            </a:lvl1pPr>
            <a:lvl2pPr marL="742950" indent="-285750" eaLnBrk="0" hangingPunct="0">
              <a:defRPr b="1">
                <a:solidFill>
                  <a:schemeClr val="tx1"/>
                </a:solidFill>
                <a:latin typeface="Arial" charset="0"/>
                <a:ea typeface="ＭＳ Ｐゴシック" charset="0"/>
              </a:defRPr>
            </a:lvl2pPr>
            <a:lvl3pPr marL="1143000" indent="-228600" eaLnBrk="0" hangingPunct="0">
              <a:defRPr b="1">
                <a:solidFill>
                  <a:schemeClr val="tx1"/>
                </a:solidFill>
                <a:latin typeface="Arial" charset="0"/>
                <a:ea typeface="ＭＳ Ｐゴシック" charset="0"/>
              </a:defRPr>
            </a:lvl3pPr>
            <a:lvl4pPr marL="1600200" indent="-228600" eaLnBrk="0" hangingPunct="0">
              <a:defRPr b="1">
                <a:solidFill>
                  <a:schemeClr val="tx1"/>
                </a:solidFill>
                <a:latin typeface="Arial" charset="0"/>
                <a:ea typeface="ＭＳ Ｐゴシック" charset="0"/>
              </a:defRPr>
            </a:lvl4pPr>
            <a:lvl5pPr marL="2057400" indent="-228600" eaLnBrk="0" hangingPunct="0">
              <a:defRPr b="1">
                <a:solidFill>
                  <a:schemeClr val="tx1"/>
                </a:solidFill>
                <a:latin typeface="Arial" charset="0"/>
                <a:ea typeface="ＭＳ Ｐゴシック" charset="0"/>
              </a:defRPr>
            </a:lvl5pPr>
            <a:lvl6pPr marL="2514600" indent="-228600" eaLnBrk="0" fontAlgn="base" hangingPunct="0">
              <a:spcBef>
                <a:spcPct val="0"/>
              </a:spcBef>
              <a:spcAft>
                <a:spcPct val="0"/>
              </a:spcAft>
              <a:defRPr b="1">
                <a:solidFill>
                  <a:schemeClr val="tx1"/>
                </a:solidFill>
                <a:latin typeface="Arial" charset="0"/>
                <a:ea typeface="ＭＳ Ｐゴシック" charset="0"/>
              </a:defRPr>
            </a:lvl6pPr>
            <a:lvl7pPr marL="2971800" indent="-228600" eaLnBrk="0" fontAlgn="base" hangingPunct="0">
              <a:spcBef>
                <a:spcPct val="0"/>
              </a:spcBef>
              <a:spcAft>
                <a:spcPct val="0"/>
              </a:spcAft>
              <a:defRPr b="1">
                <a:solidFill>
                  <a:schemeClr val="tx1"/>
                </a:solidFill>
                <a:latin typeface="Arial" charset="0"/>
                <a:ea typeface="ＭＳ Ｐゴシック" charset="0"/>
              </a:defRPr>
            </a:lvl7pPr>
            <a:lvl8pPr marL="3429000" indent="-228600" eaLnBrk="0" fontAlgn="base" hangingPunct="0">
              <a:spcBef>
                <a:spcPct val="0"/>
              </a:spcBef>
              <a:spcAft>
                <a:spcPct val="0"/>
              </a:spcAft>
              <a:defRPr b="1">
                <a:solidFill>
                  <a:schemeClr val="tx1"/>
                </a:solidFill>
                <a:latin typeface="Arial" charset="0"/>
                <a:ea typeface="ＭＳ Ｐゴシック" charset="0"/>
              </a:defRPr>
            </a:lvl8pPr>
            <a:lvl9pPr marL="3886200" indent="-228600" eaLnBrk="0" fontAlgn="base" hangingPunct="0">
              <a:spcBef>
                <a:spcPct val="0"/>
              </a:spcBef>
              <a:spcAft>
                <a:spcPct val="0"/>
              </a:spcAft>
              <a:defRPr b="1">
                <a:solidFill>
                  <a:schemeClr val="tx1"/>
                </a:solidFill>
                <a:latin typeface="Arial" charset="0"/>
                <a:ea typeface="ＭＳ Ｐゴシック" charset="0"/>
              </a:defRPr>
            </a:lvl9pPr>
          </a:lstStyle>
          <a:p>
            <a:pPr eaLnBrk="1" hangingPunct="1"/>
            <a:fld id="{A86A8CA1-8810-4A49-83A6-74944C2BFFE2}" type="slidenum">
              <a:rPr lang="en-US" b="0"/>
              <a:pPr eaLnBrk="1" hangingPunct="1"/>
              <a:t>8</a:t>
            </a:fld>
            <a:endParaRPr lang="en-US" b="0"/>
          </a:p>
        </p:txBody>
      </p:sp>
      <p:sp>
        <p:nvSpPr>
          <p:cNvPr id="23555" name="Rectangle 2"/>
          <p:cNvSpPr>
            <a:spLocks noRot="1" noChangeArrowheads="1" noTextEdit="1"/>
          </p:cNvSpPr>
          <p:nvPr>
            <p:ph type="sldImg"/>
          </p:nvPr>
        </p:nvSpPr>
        <p:spPr>
          <a:ln/>
        </p:spPr>
      </p:sp>
      <p:sp>
        <p:nvSpPr>
          <p:cNvPr id="23556" name="Rectangle 3"/>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r>
              <a:rPr lang="en-US" sz="1000"/>
              <a:t>Insoluble fiber moves faster through the digestive tract and it helps move large contents through your intestines (point out the important areas of the digestive tract to show the students where all the action takes place). The functions of insoluble fiber in the body is to increases bulk of bowel/stool and to prevent constipation. </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defRPr b="1">
                <a:solidFill>
                  <a:schemeClr val="tx1"/>
                </a:solidFill>
                <a:latin typeface="Arial" charset="0"/>
                <a:ea typeface="ＭＳ Ｐゴシック" charset="0"/>
              </a:defRPr>
            </a:lvl1pPr>
            <a:lvl2pPr marL="742950" indent="-285750" eaLnBrk="0" hangingPunct="0">
              <a:defRPr b="1">
                <a:solidFill>
                  <a:schemeClr val="tx1"/>
                </a:solidFill>
                <a:latin typeface="Arial" charset="0"/>
                <a:ea typeface="ＭＳ Ｐゴシック" charset="0"/>
              </a:defRPr>
            </a:lvl2pPr>
            <a:lvl3pPr marL="1143000" indent="-228600" eaLnBrk="0" hangingPunct="0">
              <a:defRPr b="1">
                <a:solidFill>
                  <a:schemeClr val="tx1"/>
                </a:solidFill>
                <a:latin typeface="Arial" charset="0"/>
                <a:ea typeface="ＭＳ Ｐゴシック" charset="0"/>
              </a:defRPr>
            </a:lvl3pPr>
            <a:lvl4pPr marL="1600200" indent="-228600" eaLnBrk="0" hangingPunct="0">
              <a:defRPr b="1">
                <a:solidFill>
                  <a:schemeClr val="tx1"/>
                </a:solidFill>
                <a:latin typeface="Arial" charset="0"/>
                <a:ea typeface="ＭＳ Ｐゴシック" charset="0"/>
              </a:defRPr>
            </a:lvl4pPr>
            <a:lvl5pPr marL="2057400" indent="-228600" eaLnBrk="0" hangingPunct="0">
              <a:defRPr b="1">
                <a:solidFill>
                  <a:schemeClr val="tx1"/>
                </a:solidFill>
                <a:latin typeface="Arial" charset="0"/>
                <a:ea typeface="ＭＳ Ｐゴシック" charset="0"/>
              </a:defRPr>
            </a:lvl5pPr>
            <a:lvl6pPr marL="2514600" indent="-228600" eaLnBrk="0" fontAlgn="base" hangingPunct="0">
              <a:spcBef>
                <a:spcPct val="0"/>
              </a:spcBef>
              <a:spcAft>
                <a:spcPct val="0"/>
              </a:spcAft>
              <a:defRPr b="1">
                <a:solidFill>
                  <a:schemeClr val="tx1"/>
                </a:solidFill>
                <a:latin typeface="Arial" charset="0"/>
                <a:ea typeface="ＭＳ Ｐゴシック" charset="0"/>
              </a:defRPr>
            </a:lvl6pPr>
            <a:lvl7pPr marL="2971800" indent="-228600" eaLnBrk="0" fontAlgn="base" hangingPunct="0">
              <a:spcBef>
                <a:spcPct val="0"/>
              </a:spcBef>
              <a:spcAft>
                <a:spcPct val="0"/>
              </a:spcAft>
              <a:defRPr b="1">
                <a:solidFill>
                  <a:schemeClr val="tx1"/>
                </a:solidFill>
                <a:latin typeface="Arial" charset="0"/>
                <a:ea typeface="ＭＳ Ｐゴシック" charset="0"/>
              </a:defRPr>
            </a:lvl7pPr>
            <a:lvl8pPr marL="3429000" indent="-228600" eaLnBrk="0" fontAlgn="base" hangingPunct="0">
              <a:spcBef>
                <a:spcPct val="0"/>
              </a:spcBef>
              <a:spcAft>
                <a:spcPct val="0"/>
              </a:spcAft>
              <a:defRPr b="1">
                <a:solidFill>
                  <a:schemeClr val="tx1"/>
                </a:solidFill>
                <a:latin typeface="Arial" charset="0"/>
                <a:ea typeface="ＭＳ Ｐゴシック" charset="0"/>
              </a:defRPr>
            </a:lvl8pPr>
            <a:lvl9pPr marL="3886200" indent="-228600" eaLnBrk="0" fontAlgn="base" hangingPunct="0">
              <a:spcBef>
                <a:spcPct val="0"/>
              </a:spcBef>
              <a:spcAft>
                <a:spcPct val="0"/>
              </a:spcAft>
              <a:defRPr b="1">
                <a:solidFill>
                  <a:schemeClr val="tx1"/>
                </a:solidFill>
                <a:latin typeface="Arial" charset="0"/>
                <a:ea typeface="ＭＳ Ｐゴシック" charset="0"/>
              </a:defRPr>
            </a:lvl9pPr>
          </a:lstStyle>
          <a:p>
            <a:pPr eaLnBrk="1" hangingPunct="1"/>
            <a:fld id="{A4309B71-5559-9B47-8EE1-1F452F1DEDF9}" type="slidenum">
              <a:rPr lang="en-US" b="0"/>
              <a:pPr eaLnBrk="1" hangingPunct="1"/>
              <a:t>9</a:t>
            </a:fld>
            <a:endParaRPr lang="en-US" b="0"/>
          </a:p>
        </p:txBody>
      </p:sp>
      <p:sp>
        <p:nvSpPr>
          <p:cNvPr id="24579" name="Rectangle 2"/>
          <p:cNvSpPr>
            <a:spLocks noRot="1" noChangeArrowheads="1" noTextEdit="1"/>
          </p:cNvSpPr>
          <p:nvPr>
            <p:ph type="sldImg"/>
          </p:nvPr>
        </p:nvSpPr>
        <p:spPr>
          <a:ln/>
        </p:spPr>
      </p:sp>
      <p:sp>
        <p:nvSpPr>
          <p:cNvPr id="24580" name="Rectangle 3"/>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r>
              <a:rPr lang="en-US" sz="1000"/>
              <a:t>Soluble fiber combines with the liquid and fat in your body to create a gel-like substance. It helps the stomach empty slower; slowing down the rate that sugar is released into your body. The functions of soluble fiber is to form a gel-like substance in the intestines (point to your lower stomach so they know where the intestines are). It also slows down the rate of food going through the body and increases the water amount in your stool.</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854014EC-5497-A347-8C05-EC66A14EB15D}" type="slidenum">
              <a:rPr lang="en-US"/>
              <a:pPr/>
              <a:t>‹#›</a:t>
            </a:fld>
            <a:endParaRPr lang="en-US"/>
          </a:p>
        </p:txBody>
      </p:sp>
    </p:spTree>
    <p:extLst>
      <p:ext uri="{BB962C8B-B14F-4D97-AF65-F5344CB8AC3E}">
        <p14:creationId xmlns:p14="http://schemas.microsoft.com/office/powerpoint/2010/main" val="2973337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1A88D2F7-3DF0-FE4E-8845-B6F4CD4A7946}" type="slidenum">
              <a:rPr lang="en-US"/>
              <a:pPr/>
              <a:t>‹#›</a:t>
            </a:fld>
            <a:endParaRPr lang="en-US"/>
          </a:p>
        </p:txBody>
      </p:sp>
    </p:spTree>
    <p:extLst>
      <p:ext uri="{BB962C8B-B14F-4D97-AF65-F5344CB8AC3E}">
        <p14:creationId xmlns:p14="http://schemas.microsoft.com/office/powerpoint/2010/main" val="26006147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BC9D9153-D2BA-1441-A2B9-084F319812B1}" type="slidenum">
              <a:rPr lang="en-US"/>
              <a:pPr/>
              <a:t>‹#›</a:t>
            </a:fld>
            <a:endParaRPr lang="en-US"/>
          </a:p>
        </p:txBody>
      </p:sp>
    </p:spTree>
    <p:extLst>
      <p:ext uri="{BB962C8B-B14F-4D97-AF65-F5344CB8AC3E}">
        <p14:creationId xmlns:p14="http://schemas.microsoft.com/office/powerpoint/2010/main" val="7447741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0D877A45-7A0B-3048-8B95-979E64FD326D}" type="slidenum">
              <a:rPr lang="en-US"/>
              <a:pPr/>
              <a:t>‹#›</a:t>
            </a:fld>
            <a:endParaRPr lang="en-US"/>
          </a:p>
        </p:txBody>
      </p:sp>
    </p:spTree>
    <p:extLst>
      <p:ext uri="{BB962C8B-B14F-4D97-AF65-F5344CB8AC3E}">
        <p14:creationId xmlns:p14="http://schemas.microsoft.com/office/powerpoint/2010/main" val="22827403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A25BBCB8-43A6-514C-BF9E-0269BD9C0AE9}" type="slidenum">
              <a:rPr lang="en-US"/>
              <a:pPr/>
              <a:t>‹#›</a:t>
            </a:fld>
            <a:endParaRPr lang="en-US"/>
          </a:p>
        </p:txBody>
      </p:sp>
    </p:spTree>
    <p:extLst>
      <p:ext uri="{BB962C8B-B14F-4D97-AF65-F5344CB8AC3E}">
        <p14:creationId xmlns:p14="http://schemas.microsoft.com/office/powerpoint/2010/main" val="29556537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5B686CBA-BAC9-9A48-A8E3-80DAA028FDBB}" type="slidenum">
              <a:rPr lang="en-US"/>
              <a:pPr/>
              <a:t>‹#›</a:t>
            </a:fld>
            <a:endParaRPr lang="en-US"/>
          </a:p>
        </p:txBody>
      </p:sp>
    </p:spTree>
    <p:extLst>
      <p:ext uri="{BB962C8B-B14F-4D97-AF65-F5344CB8AC3E}">
        <p14:creationId xmlns:p14="http://schemas.microsoft.com/office/powerpoint/2010/main" val="25445868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fld id="{6B0B4463-4657-2448-B71E-2F4D0E92E2E7}" type="slidenum">
              <a:rPr lang="en-US"/>
              <a:pPr/>
              <a:t>‹#›</a:t>
            </a:fld>
            <a:endParaRPr lang="en-US"/>
          </a:p>
        </p:txBody>
      </p:sp>
    </p:spTree>
    <p:extLst>
      <p:ext uri="{BB962C8B-B14F-4D97-AF65-F5344CB8AC3E}">
        <p14:creationId xmlns:p14="http://schemas.microsoft.com/office/powerpoint/2010/main" val="39633131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fld id="{C81C413F-3440-F646-9DDC-C1E05EEB5735}" type="slidenum">
              <a:rPr lang="en-US"/>
              <a:pPr/>
              <a:t>‹#›</a:t>
            </a:fld>
            <a:endParaRPr lang="en-US"/>
          </a:p>
        </p:txBody>
      </p:sp>
    </p:spTree>
    <p:extLst>
      <p:ext uri="{BB962C8B-B14F-4D97-AF65-F5344CB8AC3E}">
        <p14:creationId xmlns:p14="http://schemas.microsoft.com/office/powerpoint/2010/main" val="24765096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fld id="{B8D2879E-7D19-1C49-9940-B2673AF624A5}" type="slidenum">
              <a:rPr lang="en-US"/>
              <a:pPr/>
              <a:t>‹#›</a:t>
            </a:fld>
            <a:endParaRPr lang="en-US"/>
          </a:p>
        </p:txBody>
      </p:sp>
    </p:spTree>
    <p:extLst>
      <p:ext uri="{BB962C8B-B14F-4D97-AF65-F5344CB8AC3E}">
        <p14:creationId xmlns:p14="http://schemas.microsoft.com/office/powerpoint/2010/main" val="29275531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13844037-9C04-AE4A-B027-E3B1ACF01916}" type="slidenum">
              <a:rPr lang="en-US"/>
              <a:pPr/>
              <a:t>‹#›</a:t>
            </a:fld>
            <a:endParaRPr lang="en-US"/>
          </a:p>
        </p:txBody>
      </p:sp>
    </p:spTree>
    <p:extLst>
      <p:ext uri="{BB962C8B-B14F-4D97-AF65-F5344CB8AC3E}">
        <p14:creationId xmlns:p14="http://schemas.microsoft.com/office/powerpoint/2010/main" val="20175263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E099B5A2-1557-7E43-8E99-2CC53E5F1930}" type="slidenum">
              <a:rPr lang="en-US"/>
              <a:pPr/>
              <a:t>‹#›</a:t>
            </a:fld>
            <a:endParaRPr lang="en-US"/>
          </a:p>
        </p:txBody>
      </p:sp>
    </p:spTree>
    <p:extLst>
      <p:ext uri="{BB962C8B-B14F-4D97-AF65-F5344CB8AC3E}">
        <p14:creationId xmlns:p14="http://schemas.microsoft.com/office/powerpoint/2010/main" val="4067282607"/>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b="0">
                <a:ea typeface="+mn-ea"/>
              </a:defRPr>
            </a:lvl1pPr>
          </a:lstStyle>
          <a:p>
            <a:pPr>
              <a:defRPr/>
            </a:pPr>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b="0">
                <a:ea typeface="+mn-ea"/>
              </a:defRPr>
            </a:lvl1pPr>
          </a:lstStyle>
          <a:p>
            <a:pPr>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b="0"/>
            </a:lvl1pPr>
          </a:lstStyle>
          <a:p>
            <a:fld id="{7A5A4CB3-7CC4-3747-8952-C57DA0356DF2}"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ＭＳ Ｐゴシック" charset="0"/>
          <a:cs typeface="+mj-cs"/>
        </a:defRPr>
      </a:lvl1pPr>
      <a:lvl2pPr algn="ctr" rtl="0" eaLnBrk="0" fontAlgn="base" hangingPunct="0">
        <a:spcBef>
          <a:spcPct val="0"/>
        </a:spcBef>
        <a:spcAft>
          <a:spcPct val="0"/>
        </a:spcAft>
        <a:defRPr sz="4400">
          <a:solidFill>
            <a:schemeClr val="tx2"/>
          </a:solidFill>
          <a:latin typeface="Arial" charset="0"/>
          <a:ea typeface="ＭＳ Ｐゴシック" charset="0"/>
        </a:defRPr>
      </a:lvl2pPr>
      <a:lvl3pPr algn="ctr" rtl="0" eaLnBrk="0" fontAlgn="base" hangingPunct="0">
        <a:spcBef>
          <a:spcPct val="0"/>
        </a:spcBef>
        <a:spcAft>
          <a:spcPct val="0"/>
        </a:spcAft>
        <a:defRPr sz="4400">
          <a:solidFill>
            <a:schemeClr val="tx2"/>
          </a:solidFill>
          <a:latin typeface="Arial" charset="0"/>
          <a:ea typeface="ＭＳ Ｐゴシック" charset="0"/>
        </a:defRPr>
      </a:lvl3pPr>
      <a:lvl4pPr algn="ctr" rtl="0" eaLnBrk="0" fontAlgn="base" hangingPunct="0">
        <a:spcBef>
          <a:spcPct val="0"/>
        </a:spcBef>
        <a:spcAft>
          <a:spcPct val="0"/>
        </a:spcAft>
        <a:defRPr sz="4400">
          <a:solidFill>
            <a:schemeClr val="tx2"/>
          </a:solidFill>
          <a:latin typeface="Arial" charset="0"/>
          <a:ea typeface="ＭＳ Ｐゴシック" charset="0"/>
        </a:defRPr>
      </a:lvl4pPr>
      <a:lvl5pPr algn="ctr" rtl="0" eaLnBrk="0" fontAlgn="base" hangingPunct="0">
        <a:spcBef>
          <a:spcPct val="0"/>
        </a:spcBef>
        <a:spcAft>
          <a:spcPct val="0"/>
        </a:spcAft>
        <a:defRPr sz="4400">
          <a:solidFill>
            <a:schemeClr val="tx2"/>
          </a:solidFill>
          <a:latin typeface="Arial" charset="0"/>
          <a:ea typeface="ＭＳ Ｐゴシック"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ＭＳ Ｐゴシック" charset="0"/>
          <a:cs typeface="+mn-cs"/>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charset="0"/>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jpeg"/><Relationship Id="rId5" Type="http://schemas.openxmlformats.org/officeDocument/2006/relationships/image" Target="../media/image3.png"/><Relationship Id="rId6" Type="http://schemas.openxmlformats.org/officeDocument/2006/relationships/image" Target="../media/image4.pn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4" Type="http://schemas.openxmlformats.org/officeDocument/2006/relationships/image" Target="../media/image12.png"/><Relationship Id="rId5" Type="http://schemas.openxmlformats.org/officeDocument/2006/relationships/image" Target="../media/image13.png"/><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image" Target="../media/image14.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5.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6.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5.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7.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xml"/><Relationship Id="rId3" Type="http://schemas.openxmlformats.org/officeDocument/2006/relationships/image" Target="../media/image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0.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1295400" y="1676400"/>
            <a:ext cx="6629400" cy="2514600"/>
          </a:xfrm>
        </p:spPr>
        <p:txBody>
          <a:bodyPr/>
          <a:lstStyle/>
          <a:p>
            <a:pPr eaLnBrk="1" hangingPunct="1"/>
            <a:r>
              <a:rPr lang="en-US" sz="4800" b="1">
                <a:solidFill>
                  <a:schemeClr val="accent2"/>
                </a:solidFill>
                <a:latin typeface="Comic Sans MS" charset="0"/>
              </a:rPr>
              <a:t>Fiber Filled </a:t>
            </a:r>
            <a:br>
              <a:rPr lang="en-US" sz="4800" b="1">
                <a:solidFill>
                  <a:schemeClr val="accent2"/>
                </a:solidFill>
                <a:latin typeface="Comic Sans MS" charset="0"/>
              </a:rPr>
            </a:br>
            <a:r>
              <a:rPr lang="en-US" sz="4800" b="1">
                <a:solidFill>
                  <a:schemeClr val="accent2"/>
                </a:solidFill>
                <a:latin typeface="Comic Sans MS" charset="0"/>
              </a:rPr>
              <a:t>Grains!</a:t>
            </a:r>
            <a:r>
              <a:rPr lang="en-US" sz="4800">
                <a:latin typeface="Arial" charset="0"/>
              </a:rPr>
              <a:t> </a:t>
            </a:r>
          </a:p>
        </p:txBody>
      </p:sp>
      <p:pic>
        <p:nvPicPr>
          <p:cNvPr id="2051"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381000"/>
            <a:ext cx="8382000" cy="176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2" name="Picture 7" descr="sacks of flour and wheat Royalty Free Stock Vector Art Illustratio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48400" y="3733800"/>
            <a:ext cx="2659063" cy="2705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3" name="Text Box 9"/>
          <p:cNvSpPr txBox="1">
            <a:spLocks noChangeArrowheads="1"/>
          </p:cNvSpPr>
          <p:nvPr/>
        </p:nvSpPr>
        <p:spPr bwMode="auto">
          <a:xfrm>
            <a:off x="2743200" y="6438900"/>
            <a:ext cx="3962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ea typeface="ＭＳ Ｐゴシック" charset="0"/>
              </a:defRPr>
            </a:lvl1pPr>
            <a:lvl2pPr marL="742950" indent="-285750" eaLnBrk="0" hangingPunct="0">
              <a:defRPr b="1">
                <a:solidFill>
                  <a:schemeClr val="tx1"/>
                </a:solidFill>
                <a:latin typeface="Arial" charset="0"/>
                <a:ea typeface="ＭＳ Ｐゴシック" charset="0"/>
              </a:defRPr>
            </a:lvl2pPr>
            <a:lvl3pPr marL="1143000" indent="-228600" eaLnBrk="0" hangingPunct="0">
              <a:defRPr b="1">
                <a:solidFill>
                  <a:schemeClr val="tx1"/>
                </a:solidFill>
                <a:latin typeface="Arial" charset="0"/>
                <a:ea typeface="ＭＳ Ｐゴシック" charset="0"/>
              </a:defRPr>
            </a:lvl3pPr>
            <a:lvl4pPr marL="1600200" indent="-228600" eaLnBrk="0" hangingPunct="0">
              <a:defRPr b="1">
                <a:solidFill>
                  <a:schemeClr val="tx1"/>
                </a:solidFill>
                <a:latin typeface="Arial" charset="0"/>
                <a:ea typeface="ＭＳ Ｐゴシック" charset="0"/>
              </a:defRPr>
            </a:lvl4pPr>
            <a:lvl5pPr marL="2057400" indent="-228600" eaLnBrk="0" hangingPunct="0">
              <a:defRPr b="1">
                <a:solidFill>
                  <a:schemeClr val="tx1"/>
                </a:solidFill>
                <a:latin typeface="Arial" charset="0"/>
                <a:ea typeface="ＭＳ Ｐゴシック" charset="0"/>
              </a:defRPr>
            </a:lvl5pPr>
            <a:lvl6pPr marL="2514600" indent="-228600" eaLnBrk="0" fontAlgn="base" hangingPunct="0">
              <a:spcBef>
                <a:spcPct val="0"/>
              </a:spcBef>
              <a:spcAft>
                <a:spcPct val="0"/>
              </a:spcAft>
              <a:defRPr b="1">
                <a:solidFill>
                  <a:schemeClr val="tx1"/>
                </a:solidFill>
                <a:latin typeface="Arial" charset="0"/>
                <a:ea typeface="ＭＳ Ｐゴシック" charset="0"/>
              </a:defRPr>
            </a:lvl6pPr>
            <a:lvl7pPr marL="2971800" indent="-228600" eaLnBrk="0" fontAlgn="base" hangingPunct="0">
              <a:spcBef>
                <a:spcPct val="0"/>
              </a:spcBef>
              <a:spcAft>
                <a:spcPct val="0"/>
              </a:spcAft>
              <a:defRPr b="1">
                <a:solidFill>
                  <a:schemeClr val="tx1"/>
                </a:solidFill>
                <a:latin typeface="Arial" charset="0"/>
                <a:ea typeface="ＭＳ Ｐゴシック" charset="0"/>
              </a:defRPr>
            </a:lvl7pPr>
            <a:lvl8pPr marL="3429000" indent="-228600" eaLnBrk="0" fontAlgn="base" hangingPunct="0">
              <a:spcBef>
                <a:spcPct val="0"/>
              </a:spcBef>
              <a:spcAft>
                <a:spcPct val="0"/>
              </a:spcAft>
              <a:defRPr b="1">
                <a:solidFill>
                  <a:schemeClr val="tx1"/>
                </a:solidFill>
                <a:latin typeface="Arial" charset="0"/>
                <a:ea typeface="ＭＳ Ｐゴシック" charset="0"/>
              </a:defRPr>
            </a:lvl8pPr>
            <a:lvl9pPr marL="3886200" indent="-228600" eaLnBrk="0" fontAlgn="base" hangingPunct="0">
              <a:spcBef>
                <a:spcPct val="0"/>
              </a:spcBef>
              <a:spcAft>
                <a:spcPct val="0"/>
              </a:spcAft>
              <a:defRPr b="1">
                <a:solidFill>
                  <a:schemeClr val="tx1"/>
                </a:solidFill>
                <a:latin typeface="Arial" charset="0"/>
                <a:ea typeface="ＭＳ Ｐゴシック" charset="0"/>
              </a:defRPr>
            </a:lvl9pPr>
          </a:lstStyle>
          <a:p>
            <a:pPr algn="ctr" eaLnBrk="1" hangingPunct="1"/>
            <a:r>
              <a:rPr lang="en-US" sz="1000" b="0">
                <a:latin typeface="Verdana" charset="0"/>
              </a:rPr>
              <a:t>Visit us at www.fit4kidz.us</a:t>
            </a:r>
          </a:p>
          <a:p>
            <a:pPr algn="ctr" eaLnBrk="1" hangingPunct="1"/>
            <a:r>
              <a:rPr lang="en-US" sz="1000" b="0">
                <a:latin typeface="Verdana" charset="0"/>
              </a:rPr>
              <a:t>© 2013 Biometrics Health; All rights reserved. </a:t>
            </a:r>
          </a:p>
        </p:txBody>
      </p:sp>
      <p:pic>
        <p:nvPicPr>
          <p:cNvPr id="2054" name="Picture 1"/>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971800" y="4068763"/>
            <a:ext cx="2514600" cy="1814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5" name="Picture 2"/>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381000" y="4068763"/>
            <a:ext cx="2057400" cy="2435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r>
              <a:rPr lang="en-US" b="1">
                <a:solidFill>
                  <a:schemeClr val="hlink"/>
                </a:solidFill>
                <a:latin typeface="Comic Sans MS" charset="0"/>
              </a:rPr>
              <a:t>Sources of Fiber</a:t>
            </a:r>
          </a:p>
        </p:txBody>
      </p:sp>
      <p:sp>
        <p:nvSpPr>
          <p:cNvPr id="11267" name="Rectangle 3"/>
          <p:cNvSpPr>
            <a:spLocks noGrp="1" noChangeArrowheads="1"/>
          </p:cNvSpPr>
          <p:nvPr>
            <p:ph type="body" idx="1"/>
          </p:nvPr>
        </p:nvSpPr>
        <p:spPr>
          <a:xfrm>
            <a:off x="457200" y="1600200"/>
            <a:ext cx="6172200" cy="4525963"/>
          </a:xfrm>
        </p:spPr>
        <p:txBody>
          <a:bodyPr/>
          <a:lstStyle/>
          <a:p>
            <a:pPr eaLnBrk="1" hangingPunct="1">
              <a:buFontTx/>
              <a:buNone/>
            </a:pPr>
            <a:r>
              <a:rPr lang="en-US" sz="2400" b="1">
                <a:solidFill>
                  <a:schemeClr val="hlink"/>
                </a:solidFill>
                <a:latin typeface="Comic Sans MS" charset="0"/>
              </a:rPr>
              <a:t>Fiber Rich Foods: </a:t>
            </a:r>
          </a:p>
          <a:p>
            <a:pPr lvl="1" eaLnBrk="1" hangingPunct="1"/>
            <a:r>
              <a:rPr lang="en-US" sz="2400">
                <a:solidFill>
                  <a:schemeClr val="accent2"/>
                </a:solidFill>
                <a:latin typeface="Comic Sans MS" charset="0"/>
              </a:rPr>
              <a:t>Wheat bran</a:t>
            </a:r>
          </a:p>
          <a:p>
            <a:pPr lvl="1" eaLnBrk="1" hangingPunct="1"/>
            <a:r>
              <a:rPr lang="en-US" sz="2400">
                <a:solidFill>
                  <a:schemeClr val="accent2"/>
                </a:solidFill>
                <a:latin typeface="Comic Sans MS" charset="0"/>
              </a:rPr>
              <a:t>Whole cereal grains </a:t>
            </a:r>
          </a:p>
          <a:p>
            <a:pPr lvl="1" eaLnBrk="1" hangingPunct="1"/>
            <a:r>
              <a:rPr lang="en-US" sz="2400">
                <a:solidFill>
                  <a:schemeClr val="accent2"/>
                </a:solidFill>
                <a:latin typeface="Comic Sans MS" charset="0"/>
              </a:rPr>
              <a:t>Vegetables </a:t>
            </a:r>
          </a:p>
          <a:p>
            <a:pPr lvl="1" eaLnBrk="1" hangingPunct="1"/>
            <a:r>
              <a:rPr lang="en-US" sz="2400">
                <a:solidFill>
                  <a:schemeClr val="accent2"/>
                </a:solidFill>
                <a:latin typeface="Comic Sans MS" charset="0"/>
              </a:rPr>
              <a:t>Leafy vegetables (like spinach) </a:t>
            </a:r>
          </a:p>
          <a:p>
            <a:pPr lvl="1" eaLnBrk="1" hangingPunct="1"/>
            <a:r>
              <a:rPr lang="en-US" sz="2400">
                <a:solidFill>
                  <a:schemeClr val="accent2"/>
                </a:solidFill>
                <a:latin typeface="Comic Sans MS" charset="0"/>
              </a:rPr>
              <a:t>Citrus fruit</a:t>
            </a:r>
          </a:p>
          <a:p>
            <a:pPr lvl="1" eaLnBrk="1" hangingPunct="1"/>
            <a:r>
              <a:rPr lang="en-US" sz="2400">
                <a:solidFill>
                  <a:schemeClr val="accent2"/>
                </a:solidFill>
                <a:latin typeface="Comic Sans MS" charset="0"/>
              </a:rPr>
              <a:t>Apples</a:t>
            </a:r>
          </a:p>
          <a:p>
            <a:pPr lvl="1" eaLnBrk="1" hangingPunct="1"/>
            <a:r>
              <a:rPr lang="en-US" sz="2400">
                <a:solidFill>
                  <a:schemeClr val="accent2"/>
                </a:solidFill>
                <a:latin typeface="Comic Sans MS" charset="0"/>
              </a:rPr>
              <a:t>Beans and peas </a:t>
            </a:r>
          </a:p>
          <a:p>
            <a:pPr lvl="1" eaLnBrk="1" hangingPunct="1"/>
            <a:r>
              <a:rPr lang="en-US" sz="2400">
                <a:solidFill>
                  <a:schemeClr val="accent2"/>
                </a:solidFill>
                <a:latin typeface="Comic Sans MS" charset="0"/>
              </a:rPr>
              <a:t>Oats (oatmeal)</a:t>
            </a:r>
          </a:p>
          <a:p>
            <a:pPr lvl="1" eaLnBrk="1" hangingPunct="1"/>
            <a:r>
              <a:rPr lang="en-US" sz="2400">
                <a:solidFill>
                  <a:schemeClr val="accent2"/>
                </a:solidFill>
                <a:latin typeface="Comic Sans MS" charset="0"/>
              </a:rPr>
              <a:t>Seeds and nuts</a:t>
            </a:r>
            <a:r>
              <a:rPr lang="en-US" sz="2400">
                <a:latin typeface="Comic Sans MS" charset="0"/>
              </a:rPr>
              <a:t> </a:t>
            </a:r>
          </a:p>
        </p:txBody>
      </p:sp>
      <p:pic>
        <p:nvPicPr>
          <p:cNvPr id="11268" name="Picture 6" descr="silly-spinach-lbb-blo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29400" y="3886200"/>
            <a:ext cx="2233613"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9" name="Picture 7"/>
          <p:cNvPicPr>
            <a:picLocks noChangeAspect="1" noChangeArrowheads="1"/>
          </p:cNvPicPr>
          <p:nvPr/>
        </p:nvPicPr>
        <p:blipFill>
          <a:blip r:embed="rId4">
            <a:extLst>
              <a:ext uri="{28A0092B-C50C-407E-A947-70E740481C1C}">
                <a14:useLocalDpi xmlns:a14="http://schemas.microsoft.com/office/drawing/2010/main" val="0"/>
              </a:ext>
            </a:extLst>
          </a:blip>
          <a:srcRect l="7175" t="23256"/>
          <a:stretch>
            <a:fillRect/>
          </a:stretch>
        </p:blipFill>
        <p:spPr bwMode="auto">
          <a:xfrm>
            <a:off x="3962400" y="3962400"/>
            <a:ext cx="1828800" cy="1555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11270" name="Picture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00800" y="1524000"/>
            <a:ext cx="2514600" cy="149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71" name="Rectangle 10"/>
          <p:cNvSpPr>
            <a:spLocks noChangeArrowheads="1"/>
          </p:cNvSpPr>
          <p:nvPr/>
        </p:nvSpPr>
        <p:spPr bwMode="auto">
          <a:xfrm>
            <a:off x="0" y="321468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spAutoFit/>
          </a:bodyPr>
          <a:lstStyle/>
          <a:p>
            <a:endParaRPr lang="en-US"/>
          </a:p>
        </p:txBody>
      </p:sp>
      <p:sp>
        <p:nvSpPr>
          <p:cNvPr id="11272" name="Text Box 9"/>
          <p:cNvSpPr txBox="1">
            <a:spLocks noChangeArrowheads="1"/>
          </p:cNvSpPr>
          <p:nvPr/>
        </p:nvSpPr>
        <p:spPr bwMode="auto">
          <a:xfrm>
            <a:off x="2743200" y="6477000"/>
            <a:ext cx="3962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ea typeface="ＭＳ Ｐゴシック" charset="0"/>
              </a:defRPr>
            </a:lvl1pPr>
            <a:lvl2pPr marL="742950" indent="-285750" eaLnBrk="0" hangingPunct="0">
              <a:defRPr b="1">
                <a:solidFill>
                  <a:schemeClr val="tx1"/>
                </a:solidFill>
                <a:latin typeface="Arial" charset="0"/>
                <a:ea typeface="ＭＳ Ｐゴシック" charset="0"/>
              </a:defRPr>
            </a:lvl2pPr>
            <a:lvl3pPr marL="1143000" indent="-228600" eaLnBrk="0" hangingPunct="0">
              <a:defRPr b="1">
                <a:solidFill>
                  <a:schemeClr val="tx1"/>
                </a:solidFill>
                <a:latin typeface="Arial" charset="0"/>
                <a:ea typeface="ＭＳ Ｐゴシック" charset="0"/>
              </a:defRPr>
            </a:lvl3pPr>
            <a:lvl4pPr marL="1600200" indent="-228600" eaLnBrk="0" hangingPunct="0">
              <a:defRPr b="1">
                <a:solidFill>
                  <a:schemeClr val="tx1"/>
                </a:solidFill>
                <a:latin typeface="Arial" charset="0"/>
                <a:ea typeface="ＭＳ Ｐゴシック" charset="0"/>
              </a:defRPr>
            </a:lvl4pPr>
            <a:lvl5pPr marL="2057400" indent="-228600" eaLnBrk="0" hangingPunct="0">
              <a:defRPr b="1">
                <a:solidFill>
                  <a:schemeClr val="tx1"/>
                </a:solidFill>
                <a:latin typeface="Arial" charset="0"/>
                <a:ea typeface="ＭＳ Ｐゴシック" charset="0"/>
              </a:defRPr>
            </a:lvl5pPr>
            <a:lvl6pPr marL="2514600" indent="-228600" eaLnBrk="0" fontAlgn="base" hangingPunct="0">
              <a:spcBef>
                <a:spcPct val="0"/>
              </a:spcBef>
              <a:spcAft>
                <a:spcPct val="0"/>
              </a:spcAft>
              <a:defRPr b="1">
                <a:solidFill>
                  <a:schemeClr val="tx1"/>
                </a:solidFill>
                <a:latin typeface="Arial" charset="0"/>
                <a:ea typeface="ＭＳ Ｐゴシック" charset="0"/>
              </a:defRPr>
            </a:lvl6pPr>
            <a:lvl7pPr marL="2971800" indent="-228600" eaLnBrk="0" fontAlgn="base" hangingPunct="0">
              <a:spcBef>
                <a:spcPct val="0"/>
              </a:spcBef>
              <a:spcAft>
                <a:spcPct val="0"/>
              </a:spcAft>
              <a:defRPr b="1">
                <a:solidFill>
                  <a:schemeClr val="tx1"/>
                </a:solidFill>
                <a:latin typeface="Arial" charset="0"/>
                <a:ea typeface="ＭＳ Ｐゴシック" charset="0"/>
              </a:defRPr>
            </a:lvl7pPr>
            <a:lvl8pPr marL="3429000" indent="-228600" eaLnBrk="0" fontAlgn="base" hangingPunct="0">
              <a:spcBef>
                <a:spcPct val="0"/>
              </a:spcBef>
              <a:spcAft>
                <a:spcPct val="0"/>
              </a:spcAft>
              <a:defRPr b="1">
                <a:solidFill>
                  <a:schemeClr val="tx1"/>
                </a:solidFill>
                <a:latin typeface="Arial" charset="0"/>
                <a:ea typeface="ＭＳ Ｐゴシック" charset="0"/>
              </a:defRPr>
            </a:lvl8pPr>
            <a:lvl9pPr marL="3886200" indent="-228600" eaLnBrk="0" fontAlgn="base" hangingPunct="0">
              <a:spcBef>
                <a:spcPct val="0"/>
              </a:spcBef>
              <a:spcAft>
                <a:spcPct val="0"/>
              </a:spcAft>
              <a:defRPr b="1">
                <a:solidFill>
                  <a:schemeClr val="tx1"/>
                </a:solidFill>
                <a:latin typeface="Arial" charset="0"/>
                <a:ea typeface="ＭＳ Ｐゴシック" charset="0"/>
              </a:defRPr>
            </a:lvl9pPr>
          </a:lstStyle>
          <a:p>
            <a:pPr algn="ctr" eaLnBrk="1" hangingPunct="1"/>
            <a:r>
              <a:rPr lang="en-US" sz="1000" b="0">
                <a:latin typeface="Verdana" charset="0"/>
              </a:rPr>
              <a:t>Visit us at www.fit4kidz.us</a:t>
            </a:r>
          </a:p>
          <a:p>
            <a:pPr algn="ctr" eaLnBrk="1" hangingPunct="1"/>
            <a:r>
              <a:rPr lang="en-US" sz="1000" b="0">
                <a:latin typeface="Verdana" charset="0"/>
              </a:rPr>
              <a:t>© 2013 Biometrics Health; All rights reserved.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r>
              <a:rPr lang="en-US" sz="4000" b="1">
                <a:solidFill>
                  <a:schemeClr val="hlink"/>
                </a:solidFill>
                <a:latin typeface="Comic Sans MS" charset="0"/>
              </a:rPr>
              <a:t>How much Fiber do you need?</a:t>
            </a:r>
          </a:p>
        </p:txBody>
      </p:sp>
      <p:sp>
        <p:nvSpPr>
          <p:cNvPr id="12291" name="Rectangle 6"/>
          <p:cNvSpPr>
            <a:spLocks noGrp="1" noChangeArrowheads="1"/>
          </p:cNvSpPr>
          <p:nvPr>
            <p:ph type="body" sz="half" idx="1"/>
          </p:nvPr>
        </p:nvSpPr>
        <p:spPr>
          <a:xfrm>
            <a:off x="457200" y="1600200"/>
            <a:ext cx="4495800" cy="4525963"/>
          </a:xfrm>
        </p:spPr>
        <p:txBody>
          <a:bodyPr/>
          <a:lstStyle/>
          <a:p>
            <a:pPr eaLnBrk="1" hangingPunct="1">
              <a:lnSpc>
                <a:spcPct val="80000"/>
              </a:lnSpc>
            </a:pPr>
            <a:r>
              <a:rPr lang="en-US" sz="2400">
                <a:solidFill>
                  <a:schemeClr val="accent2"/>
                </a:solidFill>
                <a:latin typeface="Comic Sans MS" charset="0"/>
              </a:rPr>
              <a:t>The recommended dietary fiber intake is </a:t>
            </a:r>
            <a:r>
              <a:rPr lang="en-US" sz="2400">
                <a:solidFill>
                  <a:schemeClr val="hlink"/>
                </a:solidFill>
                <a:latin typeface="Comic Sans MS" charset="0"/>
              </a:rPr>
              <a:t>14 grams per 1,000 calories </a:t>
            </a:r>
            <a:r>
              <a:rPr lang="en-US" sz="2400">
                <a:solidFill>
                  <a:schemeClr val="accent2"/>
                </a:solidFill>
                <a:latin typeface="Comic Sans MS" charset="0"/>
              </a:rPr>
              <a:t>consumed. </a:t>
            </a:r>
          </a:p>
          <a:p>
            <a:pPr eaLnBrk="1" hangingPunct="1">
              <a:lnSpc>
                <a:spcPct val="80000"/>
              </a:lnSpc>
            </a:pPr>
            <a:endParaRPr lang="en-US" sz="2400">
              <a:solidFill>
                <a:schemeClr val="accent2"/>
              </a:solidFill>
              <a:latin typeface="Comic Sans MS" charset="0"/>
            </a:endParaRPr>
          </a:p>
          <a:p>
            <a:pPr eaLnBrk="1" hangingPunct="1">
              <a:lnSpc>
                <a:spcPct val="80000"/>
              </a:lnSpc>
            </a:pPr>
            <a:r>
              <a:rPr lang="en-US" sz="2400">
                <a:solidFill>
                  <a:schemeClr val="accent2"/>
                </a:solidFill>
                <a:latin typeface="Comic Sans MS" charset="0"/>
              </a:rPr>
              <a:t>Make half your plate fruits and vegetables.</a:t>
            </a:r>
          </a:p>
          <a:p>
            <a:pPr eaLnBrk="1" hangingPunct="1">
              <a:lnSpc>
                <a:spcPct val="80000"/>
              </a:lnSpc>
            </a:pPr>
            <a:endParaRPr lang="en-US" sz="2400">
              <a:solidFill>
                <a:schemeClr val="accent2"/>
              </a:solidFill>
              <a:latin typeface="Comic Sans MS" charset="0"/>
            </a:endParaRPr>
          </a:p>
          <a:p>
            <a:pPr eaLnBrk="1" hangingPunct="1">
              <a:lnSpc>
                <a:spcPct val="80000"/>
              </a:lnSpc>
            </a:pPr>
            <a:r>
              <a:rPr lang="en-US" sz="2400">
                <a:solidFill>
                  <a:schemeClr val="accent2"/>
                </a:solidFill>
                <a:latin typeface="Comic Sans MS" charset="0"/>
              </a:rPr>
              <a:t>Make at least half your grains whole grains.</a:t>
            </a:r>
          </a:p>
          <a:p>
            <a:pPr eaLnBrk="1" hangingPunct="1">
              <a:lnSpc>
                <a:spcPct val="80000"/>
              </a:lnSpc>
            </a:pPr>
            <a:endParaRPr lang="en-US" sz="2400">
              <a:solidFill>
                <a:schemeClr val="accent2"/>
              </a:solidFill>
              <a:latin typeface="Comic Sans MS" charset="0"/>
            </a:endParaRPr>
          </a:p>
          <a:p>
            <a:pPr eaLnBrk="1" hangingPunct="1">
              <a:lnSpc>
                <a:spcPct val="80000"/>
              </a:lnSpc>
            </a:pPr>
            <a:r>
              <a:rPr lang="en-US" sz="2400">
                <a:solidFill>
                  <a:schemeClr val="accent2"/>
                </a:solidFill>
                <a:latin typeface="Comic Sans MS" charset="0"/>
              </a:rPr>
              <a:t>Vegetables, fruits, and whole grains are rich in fiber!</a:t>
            </a:r>
          </a:p>
        </p:txBody>
      </p:sp>
      <p:pic>
        <p:nvPicPr>
          <p:cNvPr id="12292" name="Picture 5" descr="This is the icon for MyPlate which replaced MyPyramid in June 2011. The new MyPlate icon is composed of a plate divided into 4 sections: fruits, vegetables, grains, and protein. A dairy section is off the plate to the side. The MyPlate graphic is positioned on a placemat with the website ChooseMyPlate.gov written underneath. The 5 sections of MyPlate are clickable and go to food group subpage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29200" y="1843088"/>
            <a:ext cx="4114800" cy="3743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en-US" b="1">
                <a:solidFill>
                  <a:schemeClr val="hlink"/>
                </a:solidFill>
                <a:latin typeface="Comic Sans MS" charset="0"/>
              </a:rPr>
              <a:t>Refined grain vs. whole grain</a:t>
            </a:r>
          </a:p>
        </p:txBody>
      </p:sp>
      <p:sp>
        <p:nvSpPr>
          <p:cNvPr id="13315" name="Rectangle 3"/>
          <p:cNvSpPr>
            <a:spLocks noGrp="1" noChangeArrowheads="1"/>
          </p:cNvSpPr>
          <p:nvPr>
            <p:ph type="body" idx="1"/>
          </p:nvPr>
        </p:nvSpPr>
        <p:spPr/>
        <p:txBody>
          <a:bodyPr/>
          <a:lstStyle/>
          <a:p>
            <a:pPr eaLnBrk="1" hangingPunct="1"/>
            <a:r>
              <a:rPr lang="en-US" sz="2400" b="1">
                <a:solidFill>
                  <a:schemeClr val="hlink"/>
                </a:solidFill>
                <a:latin typeface="Comic Sans MS" charset="0"/>
              </a:rPr>
              <a:t>Refined grain products</a:t>
            </a:r>
            <a:r>
              <a:rPr lang="en-US" sz="2400" b="1">
                <a:solidFill>
                  <a:schemeClr val="accent2"/>
                </a:solidFill>
                <a:latin typeface="Comic Sans MS" charset="0"/>
              </a:rPr>
              <a:t> (</a:t>
            </a:r>
            <a:r>
              <a:rPr lang="en-US" sz="2400">
                <a:solidFill>
                  <a:schemeClr val="accent2"/>
                </a:solidFill>
                <a:latin typeface="Comic Sans MS" charset="0"/>
              </a:rPr>
              <a:t>white or light in color) They are mostly made of simple carbohydrates and will </a:t>
            </a:r>
            <a:r>
              <a:rPr lang="en-US" sz="2400" b="1">
                <a:solidFill>
                  <a:schemeClr val="hlink"/>
                </a:solidFill>
                <a:latin typeface="Comic Sans MS" charset="0"/>
              </a:rPr>
              <a:t>NOT</a:t>
            </a:r>
            <a:r>
              <a:rPr lang="en-US" sz="2400">
                <a:solidFill>
                  <a:schemeClr val="hlink"/>
                </a:solidFill>
                <a:latin typeface="Comic Sans MS" charset="0"/>
              </a:rPr>
              <a:t> </a:t>
            </a:r>
            <a:r>
              <a:rPr lang="en-US" sz="2400">
                <a:solidFill>
                  <a:schemeClr val="accent2"/>
                </a:solidFill>
                <a:latin typeface="Comic Sans MS" charset="0"/>
              </a:rPr>
              <a:t>make you feel full for a long time. </a:t>
            </a:r>
          </a:p>
          <a:p>
            <a:pPr eaLnBrk="1" hangingPunct="1"/>
            <a:endParaRPr lang="en-US" sz="2400" b="1">
              <a:solidFill>
                <a:schemeClr val="accent2"/>
              </a:solidFill>
              <a:latin typeface="Comic Sans MS" charset="0"/>
            </a:endParaRPr>
          </a:p>
          <a:p>
            <a:pPr eaLnBrk="1" hangingPunct="1"/>
            <a:r>
              <a:rPr lang="en-US" sz="2400" b="1">
                <a:solidFill>
                  <a:schemeClr val="hlink"/>
                </a:solidFill>
                <a:latin typeface="Comic Sans MS" charset="0"/>
              </a:rPr>
              <a:t>Whole grain products</a:t>
            </a:r>
            <a:r>
              <a:rPr lang="en-US" sz="2400" b="1">
                <a:solidFill>
                  <a:schemeClr val="accent2"/>
                </a:solidFill>
                <a:latin typeface="Comic Sans MS" charset="0"/>
              </a:rPr>
              <a:t> (</a:t>
            </a:r>
            <a:r>
              <a:rPr lang="en-US" sz="2400">
                <a:solidFill>
                  <a:schemeClr val="accent2"/>
                </a:solidFill>
                <a:latin typeface="Comic Sans MS" charset="0"/>
              </a:rPr>
              <a:t>brown or darker in color) They are mostly made up of complex carbohydrates and keep you feeling full for a long time. </a:t>
            </a:r>
          </a:p>
          <a:p>
            <a:pPr lvl="1" eaLnBrk="1" hangingPunct="1"/>
            <a:r>
              <a:rPr lang="en-US" sz="2400">
                <a:solidFill>
                  <a:schemeClr val="hlink"/>
                </a:solidFill>
                <a:latin typeface="Comic Sans MS" charset="0"/>
              </a:rPr>
              <a:t>Nutrient rich</a:t>
            </a:r>
            <a:r>
              <a:rPr lang="en-US" sz="2400">
                <a:solidFill>
                  <a:schemeClr val="accent2"/>
                </a:solidFill>
                <a:latin typeface="Comic Sans MS" charset="0"/>
              </a:rPr>
              <a:t>: contains fiber and many vitamins and minerals</a:t>
            </a:r>
          </a:p>
        </p:txBody>
      </p:sp>
      <p:pic>
        <p:nvPicPr>
          <p:cNvPr id="13316" name="Picture 4" descr="Happy Slice of Bread Holding a Knife Royalty Free Stock Vector Art Illustrat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15200" y="4800600"/>
            <a:ext cx="1582738"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en-US" b="1">
                <a:solidFill>
                  <a:schemeClr val="hlink"/>
                </a:solidFill>
                <a:latin typeface="Comic Sans MS" charset="0"/>
              </a:rPr>
              <a:t>Putting the Pieces Together</a:t>
            </a:r>
          </a:p>
        </p:txBody>
      </p:sp>
      <p:sp>
        <p:nvSpPr>
          <p:cNvPr id="14339" name="Rectangle 3"/>
          <p:cNvSpPr>
            <a:spLocks noGrp="1" noChangeArrowheads="1"/>
          </p:cNvSpPr>
          <p:nvPr>
            <p:ph type="body" idx="1"/>
          </p:nvPr>
        </p:nvSpPr>
        <p:spPr>
          <a:xfrm>
            <a:off x="457200" y="1600200"/>
            <a:ext cx="4038600" cy="4572000"/>
          </a:xfrm>
        </p:spPr>
        <p:txBody>
          <a:bodyPr/>
          <a:lstStyle/>
          <a:p>
            <a:pPr marL="0" indent="0" eaLnBrk="1" hangingPunct="1">
              <a:buFontTx/>
              <a:buNone/>
            </a:pPr>
            <a:r>
              <a:rPr lang="en-US" sz="2400">
                <a:solidFill>
                  <a:schemeClr val="accent2"/>
                </a:solidFill>
                <a:latin typeface="Comic Sans MS" charset="0"/>
              </a:rPr>
              <a:t>Follow the MyPlate to achieve the recommended amount of fiber you need per day. </a:t>
            </a:r>
          </a:p>
          <a:p>
            <a:pPr marL="0" indent="0" eaLnBrk="1" hangingPunct="1">
              <a:buFontTx/>
              <a:buNone/>
            </a:pPr>
            <a:r>
              <a:rPr lang="en-US" sz="2400" b="1">
                <a:solidFill>
                  <a:schemeClr val="hlink"/>
                </a:solidFill>
                <a:latin typeface="Comic Sans MS" charset="0"/>
              </a:rPr>
              <a:t>Your Goal:</a:t>
            </a:r>
            <a:endParaRPr lang="en-US" sz="2400">
              <a:solidFill>
                <a:schemeClr val="hlink"/>
              </a:solidFill>
              <a:latin typeface="Comic Sans MS" charset="0"/>
            </a:endParaRPr>
          </a:p>
          <a:p>
            <a:pPr marL="0" indent="0" eaLnBrk="1" hangingPunct="1">
              <a:buFontTx/>
              <a:buNone/>
            </a:pPr>
            <a:r>
              <a:rPr lang="en-US" sz="2400">
                <a:solidFill>
                  <a:schemeClr val="accent2"/>
                </a:solidFill>
                <a:latin typeface="Comic Sans MS" charset="0"/>
              </a:rPr>
              <a:t>Eat more fiber rich foods this week! </a:t>
            </a:r>
          </a:p>
          <a:p>
            <a:pPr marL="0" indent="0" eaLnBrk="1" hangingPunct="1">
              <a:buFontTx/>
              <a:buNone/>
            </a:pPr>
            <a:r>
              <a:rPr lang="en-US" sz="2400">
                <a:solidFill>
                  <a:schemeClr val="accent2"/>
                </a:solidFill>
                <a:latin typeface="Comic Sans MS" charset="0"/>
              </a:rPr>
              <a:t>Try going shopping with your parents and help them pick whole grains, fruits, and vegetables that are rich in fiber.</a:t>
            </a:r>
          </a:p>
        </p:txBody>
      </p:sp>
      <p:sp>
        <p:nvSpPr>
          <p:cNvPr id="14340" name="AutoShape 6" descr="New-Food-Pyramid-Large"/>
          <p:cNvSpPr>
            <a:spLocks noChangeAspect="1" noChangeArrowheads="1"/>
          </p:cNvSpPr>
          <p:nvPr/>
        </p:nvSpPr>
        <p:spPr bwMode="auto">
          <a:xfrm>
            <a:off x="1281113" y="-185738"/>
            <a:ext cx="6581775" cy="72294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14341" name="AutoShape 10" descr="New-Food-Pyramid-Large"/>
          <p:cNvSpPr>
            <a:spLocks noChangeAspect="1" noChangeArrowheads="1"/>
          </p:cNvSpPr>
          <p:nvPr/>
        </p:nvSpPr>
        <p:spPr bwMode="auto">
          <a:xfrm>
            <a:off x="155575" y="46038"/>
            <a:ext cx="6581775" cy="7229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pic>
        <p:nvPicPr>
          <p:cNvPr id="14342" name="Picture 13" descr="Food Label Guide for Whole Wheat Brea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2209800"/>
            <a:ext cx="4572000" cy="365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3" name="Text Box 9"/>
          <p:cNvSpPr txBox="1">
            <a:spLocks noChangeArrowheads="1"/>
          </p:cNvSpPr>
          <p:nvPr/>
        </p:nvSpPr>
        <p:spPr bwMode="auto">
          <a:xfrm>
            <a:off x="2743200" y="6477000"/>
            <a:ext cx="3962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ea typeface="ＭＳ Ｐゴシック" charset="0"/>
              </a:defRPr>
            </a:lvl1pPr>
            <a:lvl2pPr marL="742950" indent="-285750" eaLnBrk="0" hangingPunct="0">
              <a:defRPr b="1">
                <a:solidFill>
                  <a:schemeClr val="tx1"/>
                </a:solidFill>
                <a:latin typeface="Arial" charset="0"/>
                <a:ea typeface="ＭＳ Ｐゴシック" charset="0"/>
              </a:defRPr>
            </a:lvl2pPr>
            <a:lvl3pPr marL="1143000" indent="-228600" eaLnBrk="0" hangingPunct="0">
              <a:defRPr b="1">
                <a:solidFill>
                  <a:schemeClr val="tx1"/>
                </a:solidFill>
                <a:latin typeface="Arial" charset="0"/>
                <a:ea typeface="ＭＳ Ｐゴシック" charset="0"/>
              </a:defRPr>
            </a:lvl3pPr>
            <a:lvl4pPr marL="1600200" indent="-228600" eaLnBrk="0" hangingPunct="0">
              <a:defRPr b="1">
                <a:solidFill>
                  <a:schemeClr val="tx1"/>
                </a:solidFill>
                <a:latin typeface="Arial" charset="0"/>
                <a:ea typeface="ＭＳ Ｐゴシック" charset="0"/>
              </a:defRPr>
            </a:lvl4pPr>
            <a:lvl5pPr marL="2057400" indent="-228600" eaLnBrk="0" hangingPunct="0">
              <a:defRPr b="1">
                <a:solidFill>
                  <a:schemeClr val="tx1"/>
                </a:solidFill>
                <a:latin typeface="Arial" charset="0"/>
                <a:ea typeface="ＭＳ Ｐゴシック" charset="0"/>
              </a:defRPr>
            </a:lvl5pPr>
            <a:lvl6pPr marL="2514600" indent="-228600" eaLnBrk="0" fontAlgn="base" hangingPunct="0">
              <a:spcBef>
                <a:spcPct val="0"/>
              </a:spcBef>
              <a:spcAft>
                <a:spcPct val="0"/>
              </a:spcAft>
              <a:defRPr b="1">
                <a:solidFill>
                  <a:schemeClr val="tx1"/>
                </a:solidFill>
                <a:latin typeface="Arial" charset="0"/>
                <a:ea typeface="ＭＳ Ｐゴシック" charset="0"/>
              </a:defRPr>
            </a:lvl6pPr>
            <a:lvl7pPr marL="2971800" indent="-228600" eaLnBrk="0" fontAlgn="base" hangingPunct="0">
              <a:spcBef>
                <a:spcPct val="0"/>
              </a:spcBef>
              <a:spcAft>
                <a:spcPct val="0"/>
              </a:spcAft>
              <a:defRPr b="1">
                <a:solidFill>
                  <a:schemeClr val="tx1"/>
                </a:solidFill>
                <a:latin typeface="Arial" charset="0"/>
                <a:ea typeface="ＭＳ Ｐゴシック" charset="0"/>
              </a:defRPr>
            </a:lvl7pPr>
            <a:lvl8pPr marL="3429000" indent="-228600" eaLnBrk="0" fontAlgn="base" hangingPunct="0">
              <a:spcBef>
                <a:spcPct val="0"/>
              </a:spcBef>
              <a:spcAft>
                <a:spcPct val="0"/>
              </a:spcAft>
              <a:defRPr b="1">
                <a:solidFill>
                  <a:schemeClr val="tx1"/>
                </a:solidFill>
                <a:latin typeface="Arial" charset="0"/>
                <a:ea typeface="ＭＳ Ｐゴシック" charset="0"/>
              </a:defRPr>
            </a:lvl8pPr>
            <a:lvl9pPr marL="3886200" indent="-228600" eaLnBrk="0" fontAlgn="base" hangingPunct="0">
              <a:spcBef>
                <a:spcPct val="0"/>
              </a:spcBef>
              <a:spcAft>
                <a:spcPct val="0"/>
              </a:spcAft>
              <a:defRPr b="1">
                <a:solidFill>
                  <a:schemeClr val="tx1"/>
                </a:solidFill>
                <a:latin typeface="Arial" charset="0"/>
                <a:ea typeface="ＭＳ Ｐゴシック" charset="0"/>
              </a:defRPr>
            </a:lvl9pPr>
          </a:lstStyle>
          <a:p>
            <a:pPr algn="ctr" eaLnBrk="1" hangingPunct="1"/>
            <a:r>
              <a:rPr lang="en-US" sz="1000" b="0">
                <a:latin typeface="Verdana" charset="0"/>
              </a:rPr>
              <a:t>Visit us at www.fit4kidz.us</a:t>
            </a:r>
          </a:p>
          <a:p>
            <a:pPr algn="ctr" eaLnBrk="1" hangingPunct="1"/>
            <a:r>
              <a:rPr lang="en-US" sz="1000" b="0">
                <a:latin typeface="Verdana" charset="0"/>
              </a:rPr>
              <a:t>© 2013 Biometrics Health; All rights reserved.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pPr eaLnBrk="1" hangingPunct="1"/>
            <a:r>
              <a:rPr lang="en-US" b="1">
                <a:solidFill>
                  <a:schemeClr val="hlink"/>
                </a:solidFill>
                <a:latin typeface="Comic Sans MS" charset="0"/>
              </a:rPr>
              <a:t>Goals for today</a:t>
            </a:r>
          </a:p>
        </p:txBody>
      </p:sp>
      <p:sp>
        <p:nvSpPr>
          <p:cNvPr id="3075" name="Rectangle 3"/>
          <p:cNvSpPr>
            <a:spLocks noGrp="1" noChangeArrowheads="1"/>
          </p:cNvSpPr>
          <p:nvPr>
            <p:ph type="body" idx="1"/>
          </p:nvPr>
        </p:nvSpPr>
        <p:spPr>
          <a:xfrm>
            <a:off x="457200" y="1600200"/>
            <a:ext cx="4572000" cy="5257800"/>
          </a:xfrm>
        </p:spPr>
        <p:txBody>
          <a:bodyPr/>
          <a:lstStyle/>
          <a:p>
            <a:pPr marL="609600" indent="-609600" eaLnBrk="1" hangingPunct="1">
              <a:buFontTx/>
              <a:buAutoNum type="arabicPeriod"/>
            </a:pPr>
            <a:r>
              <a:rPr lang="en-US" sz="2400">
                <a:solidFill>
                  <a:schemeClr val="accent2"/>
                </a:solidFill>
                <a:latin typeface="Comic Sans MS" charset="0"/>
              </a:rPr>
              <a:t>Learn the important role fiber plays in the diet. </a:t>
            </a:r>
          </a:p>
          <a:p>
            <a:pPr marL="609600" indent="-609600" eaLnBrk="1" hangingPunct="1">
              <a:buFontTx/>
              <a:buAutoNum type="arabicPeriod"/>
            </a:pPr>
            <a:r>
              <a:rPr lang="en-US" sz="2400">
                <a:solidFill>
                  <a:schemeClr val="accent2"/>
                </a:solidFill>
                <a:latin typeface="Comic Sans MS" charset="0"/>
              </a:rPr>
              <a:t>Learn the difference between insoluble and soluble fibers.</a:t>
            </a:r>
          </a:p>
          <a:p>
            <a:pPr marL="609600" indent="-609600" eaLnBrk="1" hangingPunct="1">
              <a:buFontTx/>
              <a:buAutoNum type="arabicPeriod"/>
            </a:pPr>
            <a:r>
              <a:rPr lang="en-US" sz="2400">
                <a:solidFill>
                  <a:schemeClr val="accent2"/>
                </a:solidFill>
                <a:latin typeface="Comic Sans MS" charset="0"/>
              </a:rPr>
              <a:t>Understand that the MyPlate guidelines must be followed in order to consume the adequate amount of fiber per day.</a:t>
            </a:r>
          </a:p>
          <a:p>
            <a:pPr marL="609600" indent="-609600" eaLnBrk="1" hangingPunct="1">
              <a:buFontTx/>
              <a:buAutoNum type="arabicPeriod"/>
            </a:pPr>
            <a:r>
              <a:rPr lang="en-US" sz="2400">
                <a:solidFill>
                  <a:schemeClr val="accent2"/>
                </a:solidFill>
                <a:latin typeface="Comic Sans MS" charset="0"/>
              </a:rPr>
              <a:t>Be able to list foods that are high in fiber.</a:t>
            </a:r>
            <a:r>
              <a:rPr lang="en-US" sz="2400" b="1">
                <a:solidFill>
                  <a:schemeClr val="accent2"/>
                </a:solidFill>
                <a:latin typeface="Comic Sans MS" charset="0"/>
              </a:rPr>
              <a:t> </a:t>
            </a:r>
          </a:p>
        </p:txBody>
      </p:sp>
      <p:pic>
        <p:nvPicPr>
          <p:cNvPr id="3076" name="Picture 7" descr="myplate_blue-500x45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81600" y="1752600"/>
            <a:ext cx="3733800" cy="339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7" name="Text Box 9"/>
          <p:cNvSpPr txBox="1">
            <a:spLocks noChangeArrowheads="1"/>
          </p:cNvSpPr>
          <p:nvPr/>
        </p:nvSpPr>
        <p:spPr bwMode="auto">
          <a:xfrm>
            <a:off x="2743200" y="6477000"/>
            <a:ext cx="3962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ea typeface="ＭＳ Ｐゴシック" charset="0"/>
              </a:defRPr>
            </a:lvl1pPr>
            <a:lvl2pPr marL="742950" indent="-285750" eaLnBrk="0" hangingPunct="0">
              <a:defRPr b="1">
                <a:solidFill>
                  <a:schemeClr val="tx1"/>
                </a:solidFill>
                <a:latin typeface="Arial" charset="0"/>
                <a:ea typeface="ＭＳ Ｐゴシック" charset="0"/>
              </a:defRPr>
            </a:lvl2pPr>
            <a:lvl3pPr marL="1143000" indent="-228600" eaLnBrk="0" hangingPunct="0">
              <a:defRPr b="1">
                <a:solidFill>
                  <a:schemeClr val="tx1"/>
                </a:solidFill>
                <a:latin typeface="Arial" charset="0"/>
                <a:ea typeface="ＭＳ Ｐゴシック" charset="0"/>
              </a:defRPr>
            </a:lvl3pPr>
            <a:lvl4pPr marL="1600200" indent="-228600" eaLnBrk="0" hangingPunct="0">
              <a:defRPr b="1">
                <a:solidFill>
                  <a:schemeClr val="tx1"/>
                </a:solidFill>
                <a:latin typeface="Arial" charset="0"/>
                <a:ea typeface="ＭＳ Ｐゴシック" charset="0"/>
              </a:defRPr>
            </a:lvl4pPr>
            <a:lvl5pPr marL="2057400" indent="-228600" eaLnBrk="0" hangingPunct="0">
              <a:defRPr b="1">
                <a:solidFill>
                  <a:schemeClr val="tx1"/>
                </a:solidFill>
                <a:latin typeface="Arial" charset="0"/>
                <a:ea typeface="ＭＳ Ｐゴシック" charset="0"/>
              </a:defRPr>
            </a:lvl5pPr>
            <a:lvl6pPr marL="2514600" indent="-228600" eaLnBrk="0" fontAlgn="base" hangingPunct="0">
              <a:spcBef>
                <a:spcPct val="0"/>
              </a:spcBef>
              <a:spcAft>
                <a:spcPct val="0"/>
              </a:spcAft>
              <a:defRPr b="1">
                <a:solidFill>
                  <a:schemeClr val="tx1"/>
                </a:solidFill>
                <a:latin typeface="Arial" charset="0"/>
                <a:ea typeface="ＭＳ Ｐゴシック" charset="0"/>
              </a:defRPr>
            </a:lvl6pPr>
            <a:lvl7pPr marL="2971800" indent="-228600" eaLnBrk="0" fontAlgn="base" hangingPunct="0">
              <a:spcBef>
                <a:spcPct val="0"/>
              </a:spcBef>
              <a:spcAft>
                <a:spcPct val="0"/>
              </a:spcAft>
              <a:defRPr b="1">
                <a:solidFill>
                  <a:schemeClr val="tx1"/>
                </a:solidFill>
                <a:latin typeface="Arial" charset="0"/>
                <a:ea typeface="ＭＳ Ｐゴシック" charset="0"/>
              </a:defRPr>
            </a:lvl7pPr>
            <a:lvl8pPr marL="3429000" indent="-228600" eaLnBrk="0" fontAlgn="base" hangingPunct="0">
              <a:spcBef>
                <a:spcPct val="0"/>
              </a:spcBef>
              <a:spcAft>
                <a:spcPct val="0"/>
              </a:spcAft>
              <a:defRPr b="1">
                <a:solidFill>
                  <a:schemeClr val="tx1"/>
                </a:solidFill>
                <a:latin typeface="Arial" charset="0"/>
                <a:ea typeface="ＭＳ Ｐゴシック" charset="0"/>
              </a:defRPr>
            </a:lvl8pPr>
            <a:lvl9pPr marL="3886200" indent="-228600" eaLnBrk="0" fontAlgn="base" hangingPunct="0">
              <a:spcBef>
                <a:spcPct val="0"/>
              </a:spcBef>
              <a:spcAft>
                <a:spcPct val="0"/>
              </a:spcAft>
              <a:defRPr b="1">
                <a:solidFill>
                  <a:schemeClr val="tx1"/>
                </a:solidFill>
                <a:latin typeface="Arial" charset="0"/>
                <a:ea typeface="ＭＳ Ｐゴシック" charset="0"/>
              </a:defRPr>
            </a:lvl9pPr>
          </a:lstStyle>
          <a:p>
            <a:pPr algn="ctr" eaLnBrk="1" hangingPunct="1"/>
            <a:r>
              <a:rPr lang="en-US" sz="1000" b="0">
                <a:latin typeface="Verdana" charset="0"/>
              </a:rPr>
              <a:t>Visit us at www.fit4kidz.us</a:t>
            </a:r>
          </a:p>
          <a:p>
            <a:pPr algn="ctr" eaLnBrk="1" hangingPunct="1"/>
            <a:r>
              <a:rPr lang="en-US" sz="1000" b="0">
                <a:latin typeface="Verdana" charset="0"/>
              </a:rPr>
              <a:t>© 2013 Biometrics Health; All rights reserved. </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b="1">
                <a:solidFill>
                  <a:schemeClr val="hlink"/>
                </a:solidFill>
                <a:latin typeface="Comic Sans MS" charset="0"/>
              </a:rPr>
              <a:t>What is Fiber?</a:t>
            </a:r>
          </a:p>
        </p:txBody>
      </p:sp>
      <p:sp>
        <p:nvSpPr>
          <p:cNvPr id="4099" name="Rectangle 3"/>
          <p:cNvSpPr>
            <a:spLocks noGrp="1" noChangeArrowheads="1"/>
          </p:cNvSpPr>
          <p:nvPr>
            <p:ph type="body" idx="1"/>
          </p:nvPr>
        </p:nvSpPr>
        <p:spPr>
          <a:xfrm>
            <a:off x="304800" y="1676400"/>
            <a:ext cx="5791200" cy="4343400"/>
          </a:xfrm>
        </p:spPr>
        <p:txBody>
          <a:bodyPr/>
          <a:lstStyle/>
          <a:p>
            <a:pPr marL="57150" indent="-57150" eaLnBrk="1" hangingPunct="1">
              <a:lnSpc>
                <a:spcPct val="90000"/>
              </a:lnSpc>
              <a:buFontTx/>
              <a:buNone/>
            </a:pPr>
            <a:r>
              <a:rPr lang="en-US" sz="2400">
                <a:solidFill>
                  <a:schemeClr val="accent2"/>
                </a:solidFill>
                <a:latin typeface="Comic Sans MS" charset="0"/>
              </a:rPr>
              <a:t>Fiber is a special type of carbohydrate that passes through the digestive system (stomach and intestines) almost unchanged and unbroken. </a:t>
            </a:r>
          </a:p>
          <a:p>
            <a:pPr marL="57150" indent="-57150" eaLnBrk="1" hangingPunct="1">
              <a:lnSpc>
                <a:spcPct val="90000"/>
              </a:lnSpc>
              <a:buFontTx/>
              <a:buNone/>
            </a:pPr>
            <a:endParaRPr lang="en-US" sz="2400">
              <a:solidFill>
                <a:schemeClr val="accent2"/>
              </a:solidFill>
              <a:latin typeface="Comic Sans MS" charset="0"/>
            </a:endParaRPr>
          </a:p>
          <a:p>
            <a:pPr marL="57150" indent="-57150" eaLnBrk="1" hangingPunct="1">
              <a:lnSpc>
                <a:spcPct val="90000"/>
              </a:lnSpc>
              <a:buFontTx/>
              <a:buNone/>
            </a:pPr>
            <a:r>
              <a:rPr lang="en-US" sz="2400">
                <a:solidFill>
                  <a:schemeClr val="hlink"/>
                </a:solidFill>
                <a:latin typeface="Comic Sans MS" charset="0"/>
              </a:rPr>
              <a:t>Fiber swells up in the body, absorbs water and passes through the body unbroken.</a:t>
            </a:r>
            <a:r>
              <a:rPr lang="en-US" sz="2400">
                <a:latin typeface="Comic Sans MS" charset="0"/>
              </a:rPr>
              <a:t> </a:t>
            </a:r>
          </a:p>
          <a:p>
            <a:pPr marL="57150" indent="-57150" eaLnBrk="1" hangingPunct="1">
              <a:lnSpc>
                <a:spcPct val="90000"/>
              </a:lnSpc>
              <a:buFontTx/>
              <a:buNone/>
            </a:pPr>
            <a:endParaRPr lang="en-US" sz="2400">
              <a:latin typeface="Comic Sans MS" charset="0"/>
            </a:endParaRPr>
          </a:p>
          <a:p>
            <a:pPr marL="57150" indent="-57150" eaLnBrk="1" hangingPunct="1">
              <a:lnSpc>
                <a:spcPct val="90000"/>
              </a:lnSpc>
              <a:buFontTx/>
              <a:buNone/>
            </a:pPr>
            <a:r>
              <a:rPr lang="en-US" sz="2400">
                <a:solidFill>
                  <a:schemeClr val="accent2"/>
                </a:solidFill>
                <a:latin typeface="Comic Sans MS" charset="0"/>
              </a:rPr>
              <a:t>Dietary Fiber-</a:t>
            </a:r>
            <a:r>
              <a:rPr lang="en-US" sz="2400">
                <a:latin typeface="Comic Sans MS" charset="0"/>
              </a:rPr>
              <a:t> a naturally occurring non-digestible carbohydrate found in plants and </a:t>
            </a:r>
            <a:r>
              <a:rPr lang="ja-JP" altLang="en-US" sz="2400">
                <a:latin typeface="Comic Sans MS" charset="0"/>
              </a:rPr>
              <a:t>“</a:t>
            </a:r>
            <a:r>
              <a:rPr lang="en-US" sz="2400">
                <a:latin typeface="Comic Sans MS" charset="0"/>
              </a:rPr>
              <a:t>woody</a:t>
            </a:r>
            <a:r>
              <a:rPr lang="ja-JP" altLang="en-US" sz="2400">
                <a:latin typeface="Comic Sans MS" charset="0"/>
              </a:rPr>
              <a:t>”</a:t>
            </a:r>
            <a:r>
              <a:rPr lang="en-US" sz="2400">
                <a:latin typeface="Comic Sans MS" charset="0"/>
              </a:rPr>
              <a:t> plant cell walls.</a:t>
            </a:r>
          </a:p>
          <a:p>
            <a:pPr marL="57150" indent="-57150" eaLnBrk="1" hangingPunct="1">
              <a:lnSpc>
                <a:spcPct val="90000"/>
              </a:lnSpc>
              <a:buFontTx/>
              <a:buNone/>
            </a:pPr>
            <a:endParaRPr lang="en-US" sz="2400">
              <a:latin typeface="Comic Sans MS" charset="0"/>
            </a:endParaRPr>
          </a:p>
          <a:p>
            <a:pPr marL="57150" indent="-57150" eaLnBrk="1" hangingPunct="1">
              <a:lnSpc>
                <a:spcPct val="90000"/>
              </a:lnSpc>
              <a:buFontTx/>
              <a:buNone/>
            </a:pPr>
            <a:endParaRPr lang="en-US" sz="2400">
              <a:latin typeface="Comic Sans MS" charset="0"/>
            </a:endParaRPr>
          </a:p>
        </p:txBody>
      </p:sp>
      <p:pic>
        <p:nvPicPr>
          <p:cNvPr id="4100"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13425" y="1905000"/>
            <a:ext cx="2941638" cy="3895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1" name="Text Box 9"/>
          <p:cNvSpPr txBox="1">
            <a:spLocks noChangeArrowheads="1"/>
          </p:cNvSpPr>
          <p:nvPr/>
        </p:nvSpPr>
        <p:spPr bwMode="auto">
          <a:xfrm>
            <a:off x="2743200" y="6477000"/>
            <a:ext cx="3962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ea typeface="ＭＳ Ｐゴシック" charset="0"/>
              </a:defRPr>
            </a:lvl1pPr>
            <a:lvl2pPr marL="742950" indent="-285750" eaLnBrk="0" hangingPunct="0">
              <a:defRPr b="1">
                <a:solidFill>
                  <a:schemeClr val="tx1"/>
                </a:solidFill>
                <a:latin typeface="Arial" charset="0"/>
                <a:ea typeface="ＭＳ Ｐゴシック" charset="0"/>
              </a:defRPr>
            </a:lvl2pPr>
            <a:lvl3pPr marL="1143000" indent="-228600" eaLnBrk="0" hangingPunct="0">
              <a:defRPr b="1">
                <a:solidFill>
                  <a:schemeClr val="tx1"/>
                </a:solidFill>
                <a:latin typeface="Arial" charset="0"/>
                <a:ea typeface="ＭＳ Ｐゴシック" charset="0"/>
              </a:defRPr>
            </a:lvl3pPr>
            <a:lvl4pPr marL="1600200" indent="-228600" eaLnBrk="0" hangingPunct="0">
              <a:defRPr b="1">
                <a:solidFill>
                  <a:schemeClr val="tx1"/>
                </a:solidFill>
                <a:latin typeface="Arial" charset="0"/>
                <a:ea typeface="ＭＳ Ｐゴシック" charset="0"/>
              </a:defRPr>
            </a:lvl4pPr>
            <a:lvl5pPr marL="2057400" indent="-228600" eaLnBrk="0" hangingPunct="0">
              <a:defRPr b="1">
                <a:solidFill>
                  <a:schemeClr val="tx1"/>
                </a:solidFill>
                <a:latin typeface="Arial" charset="0"/>
                <a:ea typeface="ＭＳ Ｐゴシック" charset="0"/>
              </a:defRPr>
            </a:lvl5pPr>
            <a:lvl6pPr marL="2514600" indent="-228600" eaLnBrk="0" fontAlgn="base" hangingPunct="0">
              <a:spcBef>
                <a:spcPct val="0"/>
              </a:spcBef>
              <a:spcAft>
                <a:spcPct val="0"/>
              </a:spcAft>
              <a:defRPr b="1">
                <a:solidFill>
                  <a:schemeClr val="tx1"/>
                </a:solidFill>
                <a:latin typeface="Arial" charset="0"/>
                <a:ea typeface="ＭＳ Ｐゴシック" charset="0"/>
              </a:defRPr>
            </a:lvl6pPr>
            <a:lvl7pPr marL="2971800" indent="-228600" eaLnBrk="0" fontAlgn="base" hangingPunct="0">
              <a:spcBef>
                <a:spcPct val="0"/>
              </a:spcBef>
              <a:spcAft>
                <a:spcPct val="0"/>
              </a:spcAft>
              <a:defRPr b="1">
                <a:solidFill>
                  <a:schemeClr val="tx1"/>
                </a:solidFill>
                <a:latin typeface="Arial" charset="0"/>
                <a:ea typeface="ＭＳ Ｐゴシック" charset="0"/>
              </a:defRPr>
            </a:lvl7pPr>
            <a:lvl8pPr marL="3429000" indent="-228600" eaLnBrk="0" fontAlgn="base" hangingPunct="0">
              <a:spcBef>
                <a:spcPct val="0"/>
              </a:spcBef>
              <a:spcAft>
                <a:spcPct val="0"/>
              </a:spcAft>
              <a:defRPr b="1">
                <a:solidFill>
                  <a:schemeClr val="tx1"/>
                </a:solidFill>
                <a:latin typeface="Arial" charset="0"/>
                <a:ea typeface="ＭＳ Ｐゴシック" charset="0"/>
              </a:defRPr>
            </a:lvl8pPr>
            <a:lvl9pPr marL="3886200" indent="-228600" eaLnBrk="0" fontAlgn="base" hangingPunct="0">
              <a:spcBef>
                <a:spcPct val="0"/>
              </a:spcBef>
              <a:spcAft>
                <a:spcPct val="0"/>
              </a:spcAft>
              <a:defRPr b="1">
                <a:solidFill>
                  <a:schemeClr val="tx1"/>
                </a:solidFill>
                <a:latin typeface="Arial" charset="0"/>
                <a:ea typeface="ＭＳ Ｐゴシック" charset="0"/>
              </a:defRPr>
            </a:lvl9pPr>
          </a:lstStyle>
          <a:p>
            <a:pPr algn="ctr" eaLnBrk="1" hangingPunct="1"/>
            <a:r>
              <a:rPr lang="en-US" sz="1000" b="0">
                <a:latin typeface="Verdana" charset="0"/>
              </a:rPr>
              <a:t>Visit us at www.fit4kidz.us</a:t>
            </a:r>
          </a:p>
          <a:p>
            <a:pPr algn="ctr" eaLnBrk="1" hangingPunct="1"/>
            <a:r>
              <a:rPr lang="en-US" sz="1000" b="0">
                <a:latin typeface="Verdana" charset="0"/>
              </a:rPr>
              <a:t>© 2013 Biometrics Health; All rights reserved.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r>
              <a:rPr lang="en-US" b="1">
                <a:solidFill>
                  <a:schemeClr val="hlink"/>
                </a:solidFill>
                <a:latin typeface="Comic Sans MS" charset="0"/>
              </a:rPr>
              <a:t>Demonstration</a:t>
            </a:r>
            <a:endParaRPr lang="en-US" b="1">
              <a:latin typeface="Comic Sans MS" charset="0"/>
            </a:endParaRPr>
          </a:p>
        </p:txBody>
      </p:sp>
      <p:sp>
        <p:nvSpPr>
          <p:cNvPr id="5123" name="Rectangle 3"/>
          <p:cNvSpPr>
            <a:spLocks noGrp="1" noChangeArrowheads="1"/>
          </p:cNvSpPr>
          <p:nvPr>
            <p:ph type="body" idx="1"/>
          </p:nvPr>
        </p:nvSpPr>
        <p:spPr>
          <a:xfrm>
            <a:off x="457200" y="1600200"/>
            <a:ext cx="7162800" cy="4525963"/>
          </a:xfrm>
        </p:spPr>
        <p:txBody>
          <a:bodyPr/>
          <a:lstStyle/>
          <a:p>
            <a:pPr eaLnBrk="1" hangingPunct="1">
              <a:lnSpc>
                <a:spcPct val="90000"/>
              </a:lnSpc>
              <a:buFontTx/>
              <a:buNone/>
            </a:pPr>
            <a:r>
              <a:rPr lang="en-US" sz="2400" b="1">
                <a:solidFill>
                  <a:schemeClr val="hlink"/>
                </a:solidFill>
                <a:latin typeface="Comic Sans MS" charset="0"/>
              </a:rPr>
              <a:t>Purpose:</a:t>
            </a:r>
            <a:r>
              <a:rPr lang="en-US" sz="2400">
                <a:solidFill>
                  <a:schemeClr val="accent2"/>
                </a:solidFill>
                <a:latin typeface="Comic Sans MS" charset="0"/>
              </a:rPr>
              <a:t> illustrate the fiber phenomenon</a:t>
            </a:r>
          </a:p>
          <a:p>
            <a:pPr eaLnBrk="1" hangingPunct="1">
              <a:lnSpc>
                <a:spcPct val="90000"/>
              </a:lnSpc>
              <a:buFontTx/>
              <a:buNone/>
            </a:pPr>
            <a:r>
              <a:rPr lang="en-US" sz="2400" b="1">
                <a:solidFill>
                  <a:schemeClr val="hlink"/>
                </a:solidFill>
                <a:latin typeface="Comic Sans MS" charset="0"/>
              </a:rPr>
              <a:t>Materials: </a:t>
            </a:r>
            <a:r>
              <a:rPr lang="en-US" sz="2400">
                <a:solidFill>
                  <a:schemeClr val="accent2"/>
                </a:solidFill>
                <a:latin typeface="Comic Sans MS" charset="0"/>
              </a:rPr>
              <a:t>1 sponge and a bowl or cup of water</a:t>
            </a:r>
          </a:p>
          <a:p>
            <a:pPr eaLnBrk="1" hangingPunct="1">
              <a:lnSpc>
                <a:spcPct val="90000"/>
              </a:lnSpc>
              <a:buFontTx/>
              <a:buNone/>
            </a:pPr>
            <a:endParaRPr lang="en-US" sz="2400">
              <a:solidFill>
                <a:schemeClr val="accent2"/>
              </a:solidFill>
              <a:latin typeface="Comic Sans MS" charset="0"/>
            </a:endParaRPr>
          </a:p>
          <a:p>
            <a:pPr eaLnBrk="1" hangingPunct="1">
              <a:lnSpc>
                <a:spcPct val="90000"/>
              </a:lnSpc>
            </a:pPr>
            <a:r>
              <a:rPr lang="en-US" sz="2400">
                <a:solidFill>
                  <a:schemeClr val="accent2"/>
                </a:solidFill>
                <a:latin typeface="Comic Sans MS" charset="0"/>
              </a:rPr>
              <a:t>The sponge acts in a similar way compared to fiber.</a:t>
            </a:r>
          </a:p>
          <a:p>
            <a:pPr eaLnBrk="1" hangingPunct="1">
              <a:lnSpc>
                <a:spcPct val="90000"/>
              </a:lnSpc>
            </a:pPr>
            <a:r>
              <a:rPr lang="en-US" sz="2400">
                <a:solidFill>
                  <a:schemeClr val="accent2"/>
                </a:solidFill>
                <a:latin typeface="Comic Sans MS" charset="0"/>
              </a:rPr>
              <a:t>Fiber enters the mouth and goes into the stomach it becomes bigger because it absorbs water as it passes. </a:t>
            </a:r>
          </a:p>
          <a:p>
            <a:pPr eaLnBrk="1" hangingPunct="1">
              <a:lnSpc>
                <a:spcPct val="90000"/>
              </a:lnSpc>
            </a:pPr>
            <a:r>
              <a:rPr lang="en-US" sz="2400">
                <a:solidFill>
                  <a:schemeClr val="accent2"/>
                </a:solidFill>
                <a:latin typeface="Comic Sans MS" charset="0"/>
              </a:rPr>
              <a:t>Fiber pushes other food down the digestive tract. </a:t>
            </a:r>
          </a:p>
        </p:txBody>
      </p:sp>
      <p:sp>
        <p:nvSpPr>
          <p:cNvPr id="5124" name="Text Box 9"/>
          <p:cNvSpPr txBox="1">
            <a:spLocks noChangeArrowheads="1"/>
          </p:cNvSpPr>
          <p:nvPr/>
        </p:nvSpPr>
        <p:spPr bwMode="auto">
          <a:xfrm>
            <a:off x="2743200" y="6477000"/>
            <a:ext cx="3962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ea typeface="ＭＳ Ｐゴシック" charset="0"/>
              </a:defRPr>
            </a:lvl1pPr>
            <a:lvl2pPr marL="742950" indent="-285750" eaLnBrk="0" hangingPunct="0">
              <a:defRPr b="1">
                <a:solidFill>
                  <a:schemeClr val="tx1"/>
                </a:solidFill>
                <a:latin typeface="Arial" charset="0"/>
                <a:ea typeface="ＭＳ Ｐゴシック" charset="0"/>
              </a:defRPr>
            </a:lvl2pPr>
            <a:lvl3pPr marL="1143000" indent="-228600" eaLnBrk="0" hangingPunct="0">
              <a:defRPr b="1">
                <a:solidFill>
                  <a:schemeClr val="tx1"/>
                </a:solidFill>
                <a:latin typeface="Arial" charset="0"/>
                <a:ea typeface="ＭＳ Ｐゴシック" charset="0"/>
              </a:defRPr>
            </a:lvl3pPr>
            <a:lvl4pPr marL="1600200" indent="-228600" eaLnBrk="0" hangingPunct="0">
              <a:defRPr b="1">
                <a:solidFill>
                  <a:schemeClr val="tx1"/>
                </a:solidFill>
                <a:latin typeface="Arial" charset="0"/>
                <a:ea typeface="ＭＳ Ｐゴシック" charset="0"/>
              </a:defRPr>
            </a:lvl4pPr>
            <a:lvl5pPr marL="2057400" indent="-228600" eaLnBrk="0" hangingPunct="0">
              <a:defRPr b="1">
                <a:solidFill>
                  <a:schemeClr val="tx1"/>
                </a:solidFill>
                <a:latin typeface="Arial" charset="0"/>
                <a:ea typeface="ＭＳ Ｐゴシック" charset="0"/>
              </a:defRPr>
            </a:lvl5pPr>
            <a:lvl6pPr marL="2514600" indent="-228600" eaLnBrk="0" fontAlgn="base" hangingPunct="0">
              <a:spcBef>
                <a:spcPct val="0"/>
              </a:spcBef>
              <a:spcAft>
                <a:spcPct val="0"/>
              </a:spcAft>
              <a:defRPr b="1">
                <a:solidFill>
                  <a:schemeClr val="tx1"/>
                </a:solidFill>
                <a:latin typeface="Arial" charset="0"/>
                <a:ea typeface="ＭＳ Ｐゴシック" charset="0"/>
              </a:defRPr>
            </a:lvl6pPr>
            <a:lvl7pPr marL="2971800" indent="-228600" eaLnBrk="0" fontAlgn="base" hangingPunct="0">
              <a:spcBef>
                <a:spcPct val="0"/>
              </a:spcBef>
              <a:spcAft>
                <a:spcPct val="0"/>
              </a:spcAft>
              <a:defRPr b="1">
                <a:solidFill>
                  <a:schemeClr val="tx1"/>
                </a:solidFill>
                <a:latin typeface="Arial" charset="0"/>
                <a:ea typeface="ＭＳ Ｐゴシック" charset="0"/>
              </a:defRPr>
            </a:lvl7pPr>
            <a:lvl8pPr marL="3429000" indent="-228600" eaLnBrk="0" fontAlgn="base" hangingPunct="0">
              <a:spcBef>
                <a:spcPct val="0"/>
              </a:spcBef>
              <a:spcAft>
                <a:spcPct val="0"/>
              </a:spcAft>
              <a:defRPr b="1">
                <a:solidFill>
                  <a:schemeClr val="tx1"/>
                </a:solidFill>
                <a:latin typeface="Arial" charset="0"/>
                <a:ea typeface="ＭＳ Ｐゴシック" charset="0"/>
              </a:defRPr>
            </a:lvl8pPr>
            <a:lvl9pPr marL="3886200" indent="-228600" eaLnBrk="0" fontAlgn="base" hangingPunct="0">
              <a:spcBef>
                <a:spcPct val="0"/>
              </a:spcBef>
              <a:spcAft>
                <a:spcPct val="0"/>
              </a:spcAft>
              <a:defRPr b="1">
                <a:solidFill>
                  <a:schemeClr val="tx1"/>
                </a:solidFill>
                <a:latin typeface="Arial" charset="0"/>
                <a:ea typeface="ＭＳ Ｐゴシック" charset="0"/>
              </a:defRPr>
            </a:lvl9pPr>
          </a:lstStyle>
          <a:p>
            <a:pPr algn="ctr" eaLnBrk="1" hangingPunct="1"/>
            <a:r>
              <a:rPr lang="en-US" sz="1000" b="0">
                <a:latin typeface="Verdana" charset="0"/>
              </a:rPr>
              <a:t>Visit us at www.fit4kidz.us</a:t>
            </a:r>
          </a:p>
          <a:p>
            <a:pPr algn="ctr" eaLnBrk="1" hangingPunct="1"/>
            <a:r>
              <a:rPr lang="en-US" sz="1000" b="0">
                <a:latin typeface="Verdana" charset="0"/>
              </a:rPr>
              <a:t>© 2013 Biometrics Health; All rights reserved.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r>
              <a:rPr lang="en-US" b="1">
                <a:solidFill>
                  <a:schemeClr val="hlink"/>
                </a:solidFill>
                <a:latin typeface="Comic Sans MS" charset="0"/>
              </a:rPr>
              <a:t>Why do we need Fiber?</a:t>
            </a:r>
          </a:p>
        </p:txBody>
      </p:sp>
      <p:sp>
        <p:nvSpPr>
          <p:cNvPr id="6147" name="Rectangle 3"/>
          <p:cNvSpPr>
            <a:spLocks noGrp="1" noChangeArrowheads="1"/>
          </p:cNvSpPr>
          <p:nvPr>
            <p:ph type="body" idx="1"/>
          </p:nvPr>
        </p:nvSpPr>
        <p:spPr>
          <a:xfrm>
            <a:off x="457200" y="1600200"/>
            <a:ext cx="5181600" cy="4495800"/>
          </a:xfrm>
        </p:spPr>
        <p:txBody>
          <a:bodyPr/>
          <a:lstStyle/>
          <a:p>
            <a:pPr eaLnBrk="1" hangingPunct="1">
              <a:lnSpc>
                <a:spcPct val="90000"/>
              </a:lnSpc>
            </a:pPr>
            <a:r>
              <a:rPr lang="en-US" sz="2400">
                <a:solidFill>
                  <a:schemeClr val="accent2"/>
                </a:solidFill>
                <a:latin typeface="Comic Sans MS" charset="0"/>
              </a:rPr>
              <a:t>Makes you feel full</a:t>
            </a:r>
          </a:p>
          <a:p>
            <a:pPr eaLnBrk="1" hangingPunct="1">
              <a:lnSpc>
                <a:spcPct val="90000"/>
              </a:lnSpc>
            </a:pPr>
            <a:endParaRPr lang="en-US" sz="900">
              <a:solidFill>
                <a:schemeClr val="accent2"/>
              </a:solidFill>
              <a:latin typeface="Comic Sans MS" charset="0"/>
            </a:endParaRPr>
          </a:p>
          <a:p>
            <a:pPr eaLnBrk="1" hangingPunct="1">
              <a:lnSpc>
                <a:spcPct val="90000"/>
              </a:lnSpc>
            </a:pPr>
            <a:r>
              <a:rPr lang="en-US" sz="2400">
                <a:solidFill>
                  <a:schemeClr val="accent2"/>
                </a:solidFill>
                <a:latin typeface="Comic Sans MS" charset="0"/>
              </a:rPr>
              <a:t>Fights against certain cancers, heart disease and other illnesses. </a:t>
            </a:r>
          </a:p>
          <a:p>
            <a:pPr eaLnBrk="1" hangingPunct="1">
              <a:lnSpc>
                <a:spcPct val="90000"/>
              </a:lnSpc>
            </a:pPr>
            <a:endParaRPr lang="en-US" sz="900">
              <a:solidFill>
                <a:schemeClr val="accent2"/>
              </a:solidFill>
              <a:latin typeface="Comic Sans MS" charset="0"/>
            </a:endParaRPr>
          </a:p>
          <a:p>
            <a:pPr eaLnBrk="1" hangingPunct="1">
              <a:lnSpc>
                <a:spcPct val="90000"/>
              </a:lnSpc>
            </a:pPr>
            <a:r>
              <a:rPr lang="en-US" sz="2400">
                <a:solidFill>
                  <a:schemeClr val="accent2"/>
                </a:solidFill>
                <a:latin typeface="Comic Sans MS" charset="0"/>
              </a:rPr>
              <a:t>Prevents constipation and helps decrease diarrhea </a:t>
            </a:r>
          </a:p>
          <a:p>
            <a:pPr eaLnBrk="1" hangingPunct="1">
              <a:lnSpc>
                <a:spcPct val="90000"/>
              </a:lnSpc>
            </a:pPr>
            <a:endParaRPr lang="en-US" sz="900">
              <a:solidFill>
                <a:schemeClr val="accent2"/>
              </a:solidFill>
              <a:latin typeface="Comic Sans MS" charset="0"/>
            </a:endParaRPr>
          </a:p>
          <a:p>
            <a:pPr eaLnBrk="1" hangingPunct="1">
              <a:lnSpc>
                <a:spcPct val="90000"/>
              </a:lnSpc>
            </a:pPr>
            <a:r>
              <a:rPr lang="en-US" sz="2400">
                <a:solidFill>
                  <a:schemeClr val="accent2"/>
                </a:solidFill>
                <a:latin typeface="Comic Sans MS" charset="0"/>
              </a:rPr>
              <a:t>Increases bulk of your stool</a:t>
            </a:r>
          </a:p>
          <a:p>
            <a:pPr eaLnBrk="1" hangingPunct="1">
              <a:lnSpc>
                <a:spcPct val="90000"/>
              </a:lnSpc>
            </a:pPr>
            <a:endParaRPr lang="en-US" sz="900">
              <a:solidFill>
                <a:schemeClr val="accent2"/>
              </a:solidFill>
              <a:latin typeface="Comic Sans MS" charset="0"/>
            </a:endParaRPr>
          </a:p>
          <a:p>
            <a:pPr eaLnBrk="1" hangingPunct="1">
              <a:lnSpc>
                <a:spcPct val="90000"/>
              </a:lnSpc>
            </a:pPr>
            <a:r>
              <a:rPr lang="en-US" sz="2400">
                <a:solidFill>
                  <a:schemeClr val="accent2"/>
                </a:solidFill>
                <a:latin typeface="Comic Sans MS" charset="0"/>
              </a:rPr>
              <a:t>It slows down the rate of food going through the body </a:t>
            </a:r>
          </a:p>
          <a:p>
            <a:pPr eaLnBrk="1" hangingPunct="1">
              <a:lnSpc>
                <a:spcPct val="90000"/>
              </a:lnSpc>
            </a:pPr>
            <a:endParaRPr lang="en-US" sz="900">
              <a:solidFill>
                <a:schemeClr val="accent2"/>
              </a:solidFill>
              <a:latin typeface="Comic Sans MS" charset="0"/>
            </a:endParaRPr>
          </a:p>
          <a:p>
            <a:pPr eaLnBrk="1" hangingPunct="1">
              <a:lnSpc>
                <a:spcPct val="90000"/>
              </a:lnSpc>
            </a:pPr>
            <a:r>
              <a:rPr lang="en-US" sz="2400">
                <a:solidFill>
                  <a:schemeClr val="accent2"/>
                </a:solidFill>
                <a:latin typeface="Comic Sans MS" charset="0"/>
              </a:rPr>
              <a:t>It increases the water amount in your stool</a:t>
            </a:r>
          </a:p>
        </p:txBody>
      </p:sp>
      <p:pic>
        <p:nvPicPr>
          <p:cNvPr id="6148" name="Picture 6" descr="Healthy vegetable heart simbol Royalty Free Stock Vector Art Illustrat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67400" y="2133600"/>
            <a:ext cx="3051175" cy="31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9" name="Text Box 9"/>
          <p:cNvSpPr txBox="1">
            <a:spLocks noChangeArrowheads="1"/>
          </p:cNvSpPr>
          <p:nvPr/>
        </p:nvSpPr>
        <p:spPr bwMode="auto">
          <a:xfrm>
            <a:off x="2743200" y="6477000"/>
            <a:ext cx="3962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ea typeface="ＭＳ Ｐゴシック" charset="0"/>
              </a:defRPr>
            </a:lvl1pPr>
            <a:lvl2pPr marL="742950" indent="-285750" eaLnBrk="0" hangingPunct="0">
              <a:defRPr b="1">
                <a:solidFill>
                  <a:schemeClr val="tx1"/>
                </a:solidFill>
                <a:latin typeface="Arial" charset="0"/>
                <a:ea typeface="ＭＳ Ｐゴシック" charset="0"/>
              </a:defRPr>
            </a:lvl2pPr>
            <a:lvl3pPr marL="1143000" indent="-228600" eaLnBrk="0" hangingPunct="0">
              <a:defRPr b="1">
                <a:solidFill>
                  <a:schemeClr val="tx1"/>
                </a:solidFill>
                <a:latin typeface="Arial" charset="0"/>
                <a:ea typeface="ＭＳ Ｐゴシック" charset="0"/>
              </a:defRPr>
            </a:lvl3pPr>
            <a:lvl4pPr marL="1600200" indent="-228600" eaLnBrk="0" hangingPunct="0">
              <a:defRPr b="1">
                <a:solidFill>
                  <a:schemeClr val="tx1"/>
                </a:solidFill>
                <a:latin typeface="Arial" charset="0"/>
                <a:ea typeface="ＭＳ Ｐゴシック" charset="0"/>
              </a:defRPr>
            </a:lvl4pPr>
            <a:lvl5pPr marL="2057400" indent="-228600" eaLnBrk="0" hangingPunct="0">
              <a:defRPr b="1">
                <a:solidFill>
                  <a:schemeClr val="tx1"/>
                </a:solidFill>
                <a:latin typeface="Arial" charset="0"/>
                <a:ea typeface="ＭＳ Ｐゴシック" charset="0"/>
              </a:defRPr>
            </a:lvl5pPr>
            <a:lvl6pPr marL="2514600" indent="-228600" eaLnBrk="0" fontAlgn="base" hangingPunct="0">
              <a:spcBef>
                <a:spcPct val="0"/>
              </a:spcBef>
              <a:spcAft>
                <a:spcPct val="0"/>
              </a:spcAft>
              <a:defRPr b="1">
                <a:solidFill>
                  <a:schemeClr val="tx1"/>
                </a:solidFill>
                <a:latin typeface="Arial" charset="0"/>
                <a:ea typeface="ＭＳ Ｐゴシック" charset="0"/>
              </a:defRPr>
            </a:lvl6pPr>
            <a:lvl7pPr marL="2971800" indent="-228600" eaLnBrk="0" fontAlgn="base" hangingPunct="0">
              <a:spcBef>
                <a:spcPct val="0"/>
              </a:spcBef>
              <a:spcAft>
                <a:spcPct val="0"/>
              </a:spcAft>
              <a:defRPr b="1">
                <a:solidFill>
                  <a:schemeClr val="tx1"/>
                </a:solidFill>
                <a:latin typeface="Arial" charset="0"/>
                <a:ea typeface="ＭＳ Ｐゴシック" charset="0"/>
              </a:defRPr>
            </a:lvl7pPr>
            <a:lvl8pPr marL="3429000" indent="-228600" eaLnBrk="0" fontAlgn="base" hangingPunct="0">
              <a:spcBef>
                <a:spcPct val="0"/>
              </a:spcBef>
              <a:spcAft>
                <a:spcPct val="0"/>
              </a:spcAft>
              <a:defRPr b="1">
                <a:solidFill>
                  <a:schemeClr val="tx1"/>
                </a:solidFill>
                <a:latin typeface="Arial" charset="0"/>
                <a:ea typeface="ＭＳ Ｐゴシック" charset="0"/>
              </a:defRPr>
            </a:lvl8pPr>
            <a:lvl9pPr marL="3886200" indent="-228600" eaLnBrk="0" fontAlgn="base" hangingPunct="0">
              <a:spcBef>
                <a:spcPct val="0"/>
              </a:spcBef>
              <a:spcAft>
                <a:spcPct val="0"/>
              </a:spcAft>
              <a:defRPr b="1">
                <a:solidFill>
                  <a:schemeClr val="tx1"/>
                </a:solidFill>
                <a:latin typeface="Arial" charset="0"/>
                <a:ea typeface="ＭＳ Ｐゴシック" charset="0"/>
              </a:defRPr>
            </a:lvl9pPr>
          </a:lstStyle>
          <a:p>
            <a:pPr algn="ctr" eaLnBrk="1" hangingPunct="1"/>
            <a:r>
              <a:rPr lang="en-US" sz="1000" b="0">
                <a:latin typeface="Verdana" charset="0"/>
              </a:rPr>
              <a:t>Visit us at www.fit4kidz.us</a:t>
            </a:r>
          </a:p>
          <a:p>
            <a:pPr algn="ctr" eaLnBrk="1" hangingPunct="1"/>
            <a:r>
              <a:rPr lang="en-US" sz="1000" b="0">
                <a:latin typeface="Verdana" charset="0"/>
              </a:rPr>
              <a:t>© 2013 Biometrics Health; All rights reserved.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4"/>
          <p:cNvSpPr>
            <a:spLocks noGrp="1" noChangeArrowheads="1"/>
          </p:cNvSpPr>
          <p:nvPr>
            <p:ph type="title"/>
          </p:nvPr>
        </p:nvSpPr>
        <p:spPr/>
        <p:txBody>
          <a:bodyPr/>
          <a:lstStyle/>
          <a:p>
            <a:pPr eaLnBrk="1" hangingPunct="1"/>
            <a:r>
              <a:rPr lang="en-US" b="1">
                <a:solidFill>
                  <a:schemeClr val="hlink"/>
                </a:solidFill>
                <a:latin typeface="Comic Sans MS" charset="0"/>
              </a:rPr>
              <a:t>Parts of a whole grain</a:t>
            </a:r>
          </a:p>
        </p:txBody>
      </p:sp>
      <p:sp>
        <p:nvSpPr>
          <p:cNvPr id="7171" name="Text Box 6"/>
          <p:cNvSpPr txBox="1">
            <a:spLocks noChangeArrowheads="1"/>
          </p:cNvSpPr>
          <p:nvPr/>
        </p:nvSpPr>
        <p:spPr bwMode="auto">
          <a:xfrm>
            <a:off x="7086600" y="4648200"/>
            <a:ext cx="1676400" cy="4572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charset="0"/>
                <a:ea typeface="ＭＳ Ｐゴシック" charset="0"/>
              </a:defRPr>
            </a:lvl1pPr>
            <a:lvl2pPr marL="742950" indent="-285750" eaLnBrk="0" hangingPunct="0">
              <a:defRPr b="1">
                <a:solidFill>
                  <a:schemeClr val="tx1"/>
                </a:solidFill>
                <a:latin typeface="Arial" charset="0"/>
                <a:ea typeface="ＭＳ Ｐゴシック" charset="0"/>
              </a:defRPr>
            </a:lvl2pPr>
            <a:lvl3pPr marL="1143000" indent="-228600" eaLnBrk="0" hangingPunct="0">
              <a:defRPr b="1">
                <a:solidFill>
                  <a:schemeClr val="tx1"/>
                </a:solidFill>
                <a:latin typeface="Arial" charset="0"/>
                <a:ea typeface="ＭＳ Ｐゴシック" charset="0"/>
              </a:defRPr>
            </a:lvl3pPr>
            <a:lvl4pPr marL="1600200" indent="-228600" eaLnBrk="0" hangingPunct="0">
              <a:defRPr b="1">
                <a:solidFill>
                  <a:schemeClr val="tx1"/>
                </a:solidFill>
                <a:latin typeface="Arial" charset="0"/>
                <a:ea typeface="ＭＳ Ｐゴシック" charset="0"/>
              </a:defRPr>
            </a:lvl4pPr>
            <a:lvl5pPr marL="2057400" indent="-228600" eaLnBrk="0" hangingPunct="0">
              <a:defRPr b="1">
                <a:solidFill>
                  <a:schemeClr val="tx1"/>
                </a:solidFill>
                <a:latin typeface="Arial" charset="0"/>
                <a:ea typeface="ＭＳ Ｐゴシック" charset="0"/>
              </a:defRPr>
            </a:lvl5pPr>
            <a:lvl6pPr marL="2514600" indent="-228600" eaLnBrk="0" fontAlgn="base" hangingPunct="0">
              <a:spcBef>
                <a:spcPct val="0"/>
              </a:spcBef>
              <a:spcAft>
                <a:spcPct val="0"/>
              </a:spcAft>
              <a:defRPr b="1">
                <a:solidFill>
                  <a:schemeClr val="tx1"/>
                </a:solidFill>
                <a:latin typeface="Arial" charset="0"/>
                <a:ea typeface="ＭＳ Ｐゴシック" charset="0"/>
              </a:defRPr>
            </a:lvl6pPr>
            <a:lvl7pPr marL="2971800" indent="-228600" eaLnBrk="0" fontAlgn="base" hangingPunct="0">
              <a:spcBef>
                <a:spcPct val="0"/>
              </a:spcBef>
              <a:spcAft>
                <a:spcPct val="0"/>
              </a:spcAft>
              <a:defRPr b="1">
                <a:solidFill>
                  <a:schemeClr val="tx1"/>
                </a:solidFill>
                <a:latin typeface="Arial" charset="0"/>
                <a:ea typeface="ＭＳ Ｐゴシック" charset="0"/>
              </a:defRPr>
            </a:lvl7pPr>
            <a:lvl8pPr marL="3429000" indent="-228600" eaLnBrk="0" fontAlgn="base" hangingPunct="0">
              <a:spcBef>
                <a:spcPct val="0"/>
              </a:spcBef>
              <a:spcAft>
                <a:spcPct val="0"/>
              </a:spcAft>
              <a:defRPr b="1">
                <a:solidFill>
                  <a:schemeClr val="tx1"/>
                </a:solidFill>
                <a:latin typeface="Arial" charset="0"/>
                <a:ea typeface="ＭＳ Ｐゴシック" charset="0"/>
              </a:defRPr>
            </a:lvl8pPr>
            <a:lvl9pPr marL="3886200" indent="-228600" eaLnBrk="0" fontAlgn="base" hangingPunct="0">
              <a:spcBef>
                <a:spcPct val="0"/>
              </a:spcBef>
              <a:spcAft>
                <a:spcPct val="0"/>
              </a:spcAft>
              <a:defRPr b="1">
                <a:solidFill>
                  <a:schemeClr val="tx1"/>
                </a:solidFill>
                <a:latin typeface="Arial" charset="0"/>
                <a:ea typeface="ＭＳ Ｐゴシック" charset="0"/>
              </a:defRPr>
            </a:lvl9pPr>
          </a:lstStyle>
          <a:p>
            <a:pPr eaLnBrk="1" hangingPunct="1"/>
            <a:r>
              <a:rPr lang="en-US" sz="2400">
                <a:solidFill>
                  <a:srgbClr val="000080"/>
                </a:solidFill>
                <a:latin typeface="Verdana" charset="0"/>
              </a:rPr>
              <a:t>Germ</a:t>
            </a:r>
          </a:p>
        </p:txBody>
      </p:sp>
      <p:sp>
        <p:nvSpPr>
          <p:cNvPr id="7172" name="Text Box 7"/>
          <p:cNvSpPr txBox="1">
            <a:spLocks noChangeArrowheads="1"/>
          </p:cNvSpPr>
          <p:nvPr/>
        </p:nvSpPr>
        <p:spPr bwMode="auto">
          <a:xfrm>
            <a:off x="6858000" y="1676400"/>
            <a:ext cx="2286000" cy="5715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charset="0"/>
                <a:ea typeface="ＭＳ Ｐゴシック" charset="0"/>
              </a:defRPr>
            </a:lvl1pPr>
            <a:lvl2pPr marL="742950" indent="-285750" eaLnBrk="0" hangingPunct="0">
              <a:defRPr b="1">
                <a:solidFill>
                  <a:schemeClr val="tx1"/>
                </a:solidFill>
                <a:latin typeface="Arial" charset="0"/>
                <a:ea typeface="ＭＳ Ｐゴシック" charset="0"/>
              </a:defRPr>
            </a:lvl2pPr>
            <a:lvl3pPr marL="1143000" indent="-228600" eaLnBrk="0" hangingPunct="0">
              <a:defRPr b="1">
                <a:solidFill>
                  <a:schemeClr val="tx1"/>
                </a:solidFill>
                <a:latin typeface="Arial" charset="0"/>
                <a:ea typeface="ＭＳ Ｐゴシック" charset="0"/>
              </a:defRPr>
            </a:lvl3pPr>
            <a:lvl4pPr marL="1600200" indent="-228600" eaLnBrk="0" hangingPunct="0">
              <a:defRPr b="1">
                <a:solidFill>
                  <a:schemeClr val="tx1"/>
                </a:solidFill>
                <a:latin typeface="Arial" charset="0"/>
                <a:ea typeface="ＭＳ Ｐゴシック" charset="0"/>
              </a:defRPr>
            </a:lvl4pPr>
            <a:lvl5pPr marL="2057400" indent="-228600" eaLnBrk="0" hangingPunct="0">
              <a:defRPr b="1">
                <a:solidFill>
                  <a:schemeClr val="tx1"/>
                </a:solidFill>
                <a:latin typeface="Arial" charset="0"/>
                <a:ea typeface="ＭＳ Ｐゴシック" charset="0"/>
              </a:defRPr>
            </a:lvl5pPr>
            <a:lvl6pPr marL="2514600" indent="-228600" eaLnBrk="0" fontAlgn="base" hangingPunct="0">
              <a:spcBef>
                <a:spcPct val="0"/>
              </a:spcBef>
              <a:spcAft>
                <a:spcPct val="0"/>
              </a:spcAft>
              <a:defRPr b="1">
                <a:solidFill>
                  <a:schemeClr val="tx1"/>
                </a:solidFill>
                <a:latin typeface="Arial" charset="0"/>
                <a:ea typeface="ＭＳ Ｐゴシック" charset="0"/>
              </a:defRPr>
            </a:lvl6pPr>
            <a:lvl7pPr marL="2971800" indent="-228600" eaLnBrk="0" fontAlgn="base" hangingPunct="0">
              <a:spcBef>
                <a:spcPct val="0"/>
              </a:spcBef>
              <a:spcAft>
                <a:spcPct val="0"/>
              </a:spcAft>
              <a:defRPr b="1">
                <a:solidFill>
                  <a:schemeClr val="tx1"/>
                </a:solidFill>
                <a:latin typeface="Arial" charset="0"/>
                <a:ea typeface="ＭＳ Ｐゴシック" charset="0"/>
              </a:defRPr>
            </a:lvl7pPr>
            <a:lvl8pPr marL="3429000" indent="-228600" eaLnBrk="0" fontAlgn="base" hangingPunct="0">
              <a:spcBef>
                <a:spcPct val="0"/>
              </a:spcBef>
              <a:spcAft>
                <a:spcPct val="0"/>
              </a:spcAft>
              <a:defRPr b="1">
                <a:solidFill>
                  <a:schemeClr val="tx1"/>
                </a:solidFill>
                <a:latin typeface="Arial" charset="0"/>
                <a:ea typeface="ＭＳ Ｐゴシック" charset="0"/>
              </a:defRPr>
            </a:lvl8pPr>
            <a:lvl9pPr marL="3886200" indent="-228600" eaLnBrk="0" fontAlgn="base" hangingPunct="0">
              <a:spcBef>
                <a:spcPct val="0"/>
              </a:spcBef>
              <a:spcAft>
                <a:spcPct val="0"/>
              </a:spcAft>
              <a:defRPr b="1">
                <a:solidFill>
                  <a:schemeClr val="tx1"/>
                </a:solidFill>
                <a:latin typeface="Arial" charset="0"/>
                <a:ea typeface="ＭＳ Ｐゴシック" charset="0"/>
              </a:defRPr>
            </a:lvl9pPr>
          </a:lstStyle>
          <a:p>
            <a:pPr eaLnBrk="1" hangingPunct="1"/>
            <a:r>
              <a:rPr lang="en-US" sz="2400">
                <a:solidFill>
                  <a:srgbClr val="000080"/>
                </a:solidFill>
                <a:latin typeface="Verdana" charset="0"/>
              </a:rPr>
              <a:t>Endosperm</a:t>
            </a:r>
          </a:p>
        </p:txBody>
      </p:sp>
      <p:sp>
        <p:nvSpPr>
          <p:cNvPr id="7173" name="Text Box 8"/>
          <p:cNvSpPr txBox="1">
            <a:spLocks noChangeArrowheads="1"/>
          </p:cNvSpPr>
          <p:nvPr/>
        </p:nvSpPr>
        <p:spPr bwMode="auto">
          <a:xfrm>
            <a:off x="2209800" y="1600200"/>
            <a:ext cx="1219200" cy="3810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charset="0"/>
                <a:ea typeface="ＭＳ Ｐゴシック" charset="0"/>
              </a:defRPr>
            </a:lvl1pPr>
            <a:lvl2pPr marL="742950" indent="-285750" eaLnBrk="0" hangingPunct="0">
              <a:defRPr b="1">
                <a:solidFill>
                  <a:schemeClr val="tx1"/>
                </a:solidFill>
                <a:latin typeface="Arial" charset="0"/>
                <a:ea typeface="ＭＳ Ｐゴシック" charset="0"/>
              </a:defRPr>
            </a:lvl2pPr>
            <a:lvl3pPr marL="1143000" indent="-228600" eaLnBrk="0" hangingPunct="0">
              <a:defRPr b="1">
                <a:solidFill>
                  <a:schemeClr val="tx1"/>
                </a:solidFill>
                <a:latin typeface="Arial" charset="0"/>
                <a:ea typeface="ＭＳ Ｐゴシック" charset="0"/>
              </a:defRPr>
            </a:lvl3pPr>
            <a:lvl4pPr marL="1600200" indent="-228600" eaLnBrk="0" hangingPunct="0">
              <a:defRPr b="1">
                <a:solidFill>
                  <a:schemeClr val="tx1"/>
                </a:solidFill>
                <a:latin typeface="Arial" charset="0"/>
                <a:ea typeface="ＭＳ Ｐゴシック" charset="0"/>
              </a:defRPr>
            </a:lvl4pPr>
            <a:lvl5pPr marL="2057400" indent="-228600" eaLnBrk="0" hangingPunct="0">
              <a:defRPr b="1">
                <a:solidFill>
                  <a:schemeClr val="tx1"/>
                </a:solidFill>
                <a:latin typeface="Arial" charset="0"/>
                <a:ea typeface="ＭＳ Ｐゴシック" charset="0"/>
              </a:defRPr>
            </a:lvl5pPr>
            <a:lvl6pPr marL="2514600" indent="-228600" eaLnBrk="0" fontAlgn="base" hangingPunct="0">
              <a:spcBef>
                <a:spcPct val="0"/>
              </a:spcBef>
              <a:spcAft>
                <a:spcPct val="0"/>
              </a:spcAft>
              <a:defRPr b="1">
                <a:solidFill>
                  <a:schemeClr val="tx1"/>
                </a:solidFill>
                <a:latin typeface="Arial" charset="0"/>
                <a:ea typeface="ＭＳ Ｐゴシック" charset="0"/>
              </a:defRPr>
            </a:lvl6pPr>
            <a:lvl7pPr marL="2971800" indent="-228600" eaLnBrk="0" fontAlgn="base" hangingPunct="0">
              <a:spcBef>
                <a:spcPct val="0"/>
              </a:spcBef>
              <a:spcAft>
                <a:spcPct val="0"/>
              </a:spcAft>
              <a:defRPr b="1">
                <a:solidFill>
                  <a:schemeClr val="tx1"/>
                </a:solidFill>
                <a:latin typeface="Arial" charset="0"/>
                <a:ea typeface="ＭＳ Ｐゴシック" charset="0"/>
              </a:defRPr>
            </a:lvl7pPr>
            <a:lvl8pPr marL="3429000" indent="-228600" eaLnBrk="0" fontAlgn="base" hangingPunct="0">
              <a:spcBef>
                <a:spcPct val="0"/>
              </a:spcBef>
              <a:spcAft>
                <a:spcPct val="0"/>
              </a:spcAft>
              <a:defRPr b="1">
                <a:solidFill>
                  <a:schemeClr val="tx1"/>
                </a:solidFill>
                <a:latin typeface="Arial" charset="0"/>
                <a:ea typeface="ＭＳ Ｐゴシック" charset="0"/>
              </a:defRPr>
            </a:lvl8pPr>
            <a:lvl9pPr marL="3886200" indent="-228600" eaLnBrk="0" fontAlgn="base" hangingPunct="0">
              <a:spcBef>
                <a:spcPct val="0"/>
              </a:spcBef>
              <a:spcAft>
                <a:spcPct val="0"/>
              </a:spcAft>
              <a:defRPr b="1">
                <a:solidFill>
                  <a:schemeClr val="tx1"/>
                </a:solidFill>
                <a:latin typeface="Arial" charset="0"/>
                <a:ea typeface="ＭＳ Ｐゴシック" charset="0"/>
              </a:defRPr>
            </a:lvl9pPr>
          </a:lstStyle>
          <a:p>
            <a:pPr algn="ctr" eaLnBrk="1" hangingPunct="1"/>
            <a:r>
              <a:rPr lang="en-US" sz="2400">
                <a:solidFill>
                  <a:srgbClr val="000080"/>
                </a:solidFill>
                <a:latin typeface="Verdana" charset="0"/>
              </a:rPr>
              <a:t>Bran</a:t>
            </a:r>
          </a:p>
        </p:txBody>
      </p:sp>
      <p:pic>
        <p:nvPicPr>
          <p:cNvPr id="7174"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00400" y="1600200"/>
            <a:ext cx="3559175" cy="433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5" name="Text Box 10"/>
          <p:cNvSpPr txBox="1">
            <a:spLocks noChangeArrowheads="1"/>
          </p:cNvSpPr>
          <p:nvPr/>
        </p:nvSpPr>
        <p:spPr bwMode="auto">
          <a:xfrm>
            <a:off x="304800" y="2743200"/>
            <a:ext cx="3124200" cy="1552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eaLnBrk="0" hangingPunct="0">
              <a:defRPr b="1">
                <a:solidFill>
                  <a:schemeClr val="tx1"/>
                </a:solidFill>
                <a:latin typeface="Arial" charset="0"/>
                <a:ea typeface="ＭＳ Ｐゴシック" charset="0"/>
              </a:defRPr>
            </a:lvl1pPr>
            <a:lvl2pPr marL="742950" indent="-285750" eaLnBrk="0" hangingPunct="0">
              <a:defRPr b="1">
                <a:solidFill>
                  <a:schemeClr val="tx1"/>
                </a:solidFill>
                <a:latin typeface="Arial" charset="0"/>
                <a:ea typeface="ＭＳ Ｐゴシック" charset="0"/>
              </a:defRPr>
            </a:lvl2pPr>
            <a:lvl3pPr marL="1143000" indent="-228600" eaLnBrk="0" hangingPunct="0">
              <a:defRPr b="1">
                <a:solidFill>
                  <a:schemeClr val="tx1"/>
                </a:solidFill>
                <a:latin typeface="Arial" charset="0"/>
                <a:ea typeface="ＭＳ Ｐゴシック" charset="0"/>
              </a:defRPr>
            </a:lvl3pPr>
            <a:lvl4pPr marL="1600200" indent="-228600" eaLnBrk="0" hangingPunct="0">
              <a:defRPr b="1">
                <a:solidFill>
                  <a:schemeClr val="tx1"/>
                </a:solidFill>
                <a:latin typeface="Arial" charset="0"/>
                <a:ea typeface="ＭＳ Ｐゴシック" charset="0"/>
              </a:defRPr>
            </a:lvl4pPr>
            <a:lvl5pPr marL="2057400" indent="-228600" eaLnBrk="0" hangingPunct="0">
              <a:defRPr b="1">
                <a:solidFill>
                  <a:schemeClr val="tx1"/>
                </a:solidFill>
                <a:latin typeface="Arial" charset="0"/>
                <a:ea typeface="ＭＳ Ｐゴシック" charset="0"/>
              </a:defRPr>
            </a:lvl5pPr>
            <a:lvl6pPr marL="2514600" indent="-228600" eaLnBrk="0" fontAlgn="base" hangingPunct="0">
              <a:spcBef>
                <a:spcPct val="0"/>
              </a:spcBef>
              <a:spcAft>
                <a:spcPct val="0"/>
              </a:spcAft>
              <a:defRPr b="1">
                <a:solidFill>
                  <a:schemeClr val="tx1"/>
                </a:solidFill>
                <a:latin typeface="Arial" charset="0"/>
                <a:ea typeface="ＭＳ Ｐゴシック" charset="0"/>
              </a:defRPr>
            </a:lvl6pPr>
            <a:lvl7pPr marL="2971800" indent="-228600" eaLnBrk="0" fontAlgn="base" hangingPunct="0">
              <a:spcBef>
                <a:spcPct val="0"/>
              </a:spcBef>
              <a:spcAft>
                <a:spcPct val="0"/>
              </a:spcAft>
              <a:defRPr b="1">
                <a:solidFill>
                  <a:schemeClr val="tx1"/>
                </a:solidFill>
                <a:latin typeface="Arial" charset="0"/>
                <a:ea typeface="ＭＳ Ｐゴシック" charset="0"/>
              </a:defRPr>
            </a:lvl7pPr>
            <a:lvl8pPr marL="3429000" indent="-228600" eaLnBrk="0" fontAlgn="base" hangingPunct="0">
              <a:spcBef>
                <a:spcPct val="0"/>
              </a:spcBef>
              <a:spcAft>
                <a:spcPct val="0"/>
              </a:spcAft>
              <a:defRPr b="1">
                <a:solidFill>
                  <a:schemeClr val="tx1"/>
                </a:solidFill>
                <a:latin typeface="Arial" charset="0"/>
                <a:ea typeface="ＭＳ Ｐゴシック" charset="0"/>
              </a:defRPr>
            </a:lvl8pPr>
            <a:lvl9pPr marL="3886200" indent="-228600" eaLnBrk="0" fontAlgn="base" hangingPunct="0">
              <a:spcBef>
                <a:spcPct val="0"/>
              </a:spcBef>
              <a:spcAft>
                <a:spcPct val="0"/>
              </a:spcAft>
              <a:defRPr b="1">
                <a:solidFill>
                  <a:schemeClr val="tx1"/>
                </a:solidFill>
                <a:latin typeface="Arial" charset="0"/>
                <a:ea typeface="ＭＳ Ｐゴシック" charset="0"/>
              </a:defRPr>
            </a:lvl9pPr>
          </a:lstStyle>
          <a:p>
            <a:pPr eaLnBrk="1" hangingPunct="1">
              <a:spcBef>
                <a:spcPct val="50000"/>
              </a:spcBef>
            </a:pPr>
            <a:r>
              <a:rPr lang="en-US" sz="2400" b="0">
                <a:solidFill>
                  <a:schemeClr val="accent2"/>
                </a:solidFill>
                <a:latin typeface="Comic Sans MS" charset="0"/>
              </a:rPr>
              <a:t>Does anyone know which part of a whole grain contains the most fiber?</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en-US" b="1">
                <a:solidFill>
                  <a:schemeClr val="hlink"/>
                </a:solidFill>
                <a:latin typeface="Comic Sans MS" charset="0"/>
              </a:rPr>
              <a:t>Types of Fiber</a:t>
            </a:r>
          </a:p>
        </p:txBody>
      </p:sp>
      <p:sp>
        <p:nvSpPr>
          <p:cNvPr id="8195" name="Rectangle 3"/>
          <p:cNvSpPr>
            <a:spLocks noGrp="1" noChangeArrowheads="1"/>
          </p:cNvSpPr>
          <p:nvPr>
            <p:ph type="body" idx="1"/>
          </p:nvPr>
        </p:nvSpPr>
        <p:spPr>
          <a:xfrm>
            <a:off x="457200" y="1600200"/>
            <a:ext cx="4724400" cy="4525963"/>
          </a:xfrm>
        </p:spPr>
        <p:txBody>
          <a:bodyPr/>
          <a:lstStyle/>
          <a:p>
            <a:pPr eaLnBrk="1" hangingPunct="1">
              <a:buFontTx/>
              <a:buNone/>
            </a:pPr>
            <a:r>
              <a:rPr lang="en-US" sz="2400" b="1">
                <a:solidFill>
                  <a:schemeClr val="accent2"/>
                </a:solidFill>
                <a:latin typeface="Comic Sans MS" charset="0"/>
              </a:rPr>
              <a:t>There are two types of fiber: </a:t>
            </a:r>
          </a:p>
          <a:p>
            <a:pPr marL="457200" lvl="1" indent="0" eaLnBrk="1" hangingPunct="1"/>
            <a:r>
              <a:rPr lang="en-US" sz="2400">
                <a:solidFill>
                  <a:schemeClr val="hlink"/>
                </a:solidFill>
                <a:latin typeface="Comic Sans MS" charset="0"/>
              </a:rPr>
              <a:t>Insoluble </a:t>
            </a:r>
          </a:p>
          <a:p>
            <a:pPr marL="457200" lvl="1" indent="0" eaLnBrk="1" hangingPunct="1"/>
            <a:r>
              <a:rPr lang="en-US" sz="2400">
                <a:solidFill>
                  <a:schemeClr val="hlink"/>
                </a:solidFill>
                <a:latin typeface="Comic Sans MS" charset="0"/>
              </a:rPr>
              <a:t>Soluble</a:t>
            </a:r>
          </a:p>
          <a:p>
            <a:pPr marL="457200" lvl="1" indent="0" eaLnBrk="1" hangingPunct="1"/>
            <a:endParaRPr lang="en-US" sz="2400">
              <a:solidFill>
                <a:schemeClr val="hlink"/>
              </a:solidFill>
              <a:latin typeface="Comic Sans MS" charset="0"/>
            </a:endParaRPr>
          </a:p>
          <a:p>
            <a:pPr marL="457200" lvl="1" indent="0" eaLnBrk="1" hangingPunct="1">
              <a:buFontTx/>
              <a:buNone/>
            </a:pPr>
            <a:r>
              <a:rPr lang="en-US" sz="2400">
                <a:solidFill>
                  <a:schemeClr val="accent2"/>
                </a:solidFill>
                <a:latin typeface="Comic Sans MS" charset="0"/>
              </a:rPr>
              <a:t>Each type of fiber has specific functions that they perform in the body and you can get both of these fibers from food.</a:t>
            </a:r>
          </a:p>
        </p:txBody>
      </p:sp>
      <p:pic>
        <p:nvPicPr>
          <p:cNvPr id="8196"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29200" y="1600200"/>
            <a:ext cx="3810000" cy="2305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7" name="Text Box 9"/>
          <p:cNvSpPr txBox="1">
            <a:spLocks noChangeArrowheads="1"/>
          </p:cNvSpPr>
          <p:nvPr/>
        </p:nvSpPr>
        <p:spPr bwMode="auto">
          <a:xfrm>
            <a:off x="2743200" y="6477000"/>
            <a:ext cx="3962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ea typeface="ＭＳ Ｐゴシック" charset="0"/>
              </a:defRPr>
            </a:lvl1pPr>
            <a:lvl2pPr marL="742950" indent="-285750" eaLnBrk="0" hangingPunct="0">
              <a:defRPr b="1">
                <a:solidFill>
                  <a:schemeClr val="tx1"/>
                </a:solidFill>
                <a:latin typeface="Arial" charset="0"/>
                <a:ea typeface="ＭＳ Ｐゴシック" charset="0"/>
              </a:defRPr>
            </a:lvl2pPr>
            <a:lvl3pPr marL="1143000" indent="-228600" eaLnBrk="0" hangingPunct="0">
              <a:defRPr b="1">
                <a:solidFill>
                  <a:schemeClr val="tx1"/>
                </a:solidFill>
                <a:latin typeface="Arial" charset="0"/>
                <a:ea typeface="ＭＳ Ｐゴシック" charset="0"/>
              </a:defRPr>
            </a:lvl3pPr>
            <a:lvl4pPr marL="1600200" indent="-228600" eaLnBrk="0" hangingPunct="0">
              <a:defRPr b="1">
                <a:solidFill>
                  <a:schemeClr val="tx1"/>
                </a:solidFill>
                <a:latin typeface="Arial" charset="0"/>
                <a:ea typeface="ＭＳ Ｐゴシック" charset="0"/>
              </a:defRPr>
            </a:lvl4pPr>
            <a:lvl5pPr marL="2057400" indent="-228600" eaLnBrk="0" hangingPunct="0">
              <a:defRPr b="1">
                <a:solidFill>
                  <a:schemeClr val="tx1"/>
                </a:solidFill>
                <a:latin typeface="Arial" charset="0"/>
                <a:ea typeface="ＭＳ Ｐゴシック" charset="0"/>
              </a:defRPr>
            </a:lvl5pPr>
            <a:lvl6pPr marL="2514600" indent="-228600" eaLnBrk="0" fontAlgn="base" hangingPunct="0">
              <a:spcBef>
                <a:spcPct val="0"/>
              </a:spcBef>
              <a:spcAft>
                <a:spcPct val="0"/>
              </a:spcAft>
              <a:defRPr b="1">
                <a:solidFill>
                  <a:schemeClr val="tx1"/>
                </a:solidFill>
                <a:latin typeface="Arial" charset="0"/>
                <a:ea typeface="ＭＳ Ｐゴシック" charset="0"/>
              </a:defRPr>
            </a:lvl6pPr>
            <a:lvl7pPr marL="2971800" indent="-228600" eaLnBrk="0" fontAlgn="base" hangingPunct="0">
              <a:spcBef>
                <a:spcPct val="0"/>
              </a:spcBef>
              <a:spcAft>
                <a:spcPct val="0"/>
              </a:spcAft>
              <a:defRPr b="1">
                <a:solidFill>
                  <a:schemeClr val="tx1"/>
                </a:solidFill>
                <a:latin typeface="Arial" charset="0"/>
                <a:ea typeface="ＭＳ Ｐゴシック" charset="0"/>
              </a:defRPr>
            </a:lvl7pPr>
            <a:lvl8pPr marL="3429000" indent="-228600" eaLnBrk="0" fontAlgn="base" hangingPunct="0">
              <a:spcBef>
                <a:spcPct val="0"/>
              </a:spcBef>
              <a:spcAft>
                <a:spcPct val="0"/>
              </a:spcAft>
              <a:defRPr b="1">
                <a:solidFill>
                  <a:schemeClr val="tx1"/>
                </a:solidFill>
                <a:latin typeface="Arial" charset="0"/>
                <a:ea typeface="ＭＳ Ｐゴシック" charset="0"/>
              </a:defRPr>
            </a:lvl8pPr>
            <a:lvl9pPr marL="3886200" indent="-228600" eaLnBrk="0" fontAlgn="base" hangingPunct="0">
              <a:spcBef>
                <a:spcPct val="0"/>
              </a:spcBef>
              <a:spcAft>
                <a:spcPct val="0"/>
              </a:spcAft>
              <a:defRPr b="1">
                <a:solidFill>
                  <a:schemeClr val="tx1"/>
                </a:solidFill>
                <a:latin typeface="Arial" charset="0"/>
                <a:ea typeface="ＭＳ Ｐゴシック" charset="0"/>
              </a:defRPr>
            </a:lvl9pPr>
          </a:lstStyle>
          <a:p>
            <a:pPr algn="ctr" eaLnBrk="1" hangingPunct="1"/>
            <a:r>
              <a:rPr lang="en-US" sz="1000" b="0">
                <a:latin typeface="Verdana" charset="0"/>
              </a:rPr>
              <a:t>Visit us at www.fit4kidz.us</a:t>
            </a:r>
          </a:p>
          <a:p>
            <a:pPr algn="ctr" eaLnBrk="1" hangingPunct="1"/>
            <a:r>
              <a:rPr lang="en-US" sz="1000" b="0">
                <a:latin typeface="Verdana" charset="0"/>
              </a:rPr>
              <a:t>© 2013 Biometrics Health; All rights reserved. </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en-US" b="1">
                <a:solidFill>
                  <a:schemeClr val="hlink"/>
                </a:solidFill>
                <a:latin typeface="Comic Sans MS" charset="0"/>
              </a:rPr>
              <a:t>Insoluble Fiber</a:t>
            </a:r>
            <a:r>
              <a:rPr lang="en-US">
                <a:latin typeface="Arial" charset="0"/>
              </a:rPr>
              <a:t> </a:t>
            </a:r>
          </a:p>
        </p:txBody>
      </p:sp>
      <p:sp>
        <p:nvSpPr>
          <p:cNvPr id="9219" name="Rectangle 3"/>
          <p:cNvSpPr>
            <a:spLocks noGrp="1" noChangeArrowheads="1"/>
          </p:cNvSpPr>
          <p:nvPr>
            <p:ph type="body" idx="1"/>
          </p:nvPr>
        </p:nvSpPr>
        <p:spPr>
          <a:xfrm>
            <a:off x="457200" y="1600200"/>
            <a:ext cx="4572000" cy="4525963"/>
          </a:xfrm>
        </p:spPr>
        <p:txBody>
          <a:bodyPr/>
          <a:lstStyle/>
          <a:p>
            <a:pPr eaLnBrk="1" hangingPunct="1">
              <a:buFontTx/>
              <a:buChar char="-"/>
            </a:pPr>
            <a:r>
              <a:rPr lang="en-US" sz="2400">
                <a:solidFill>
                  <a:schemeClr val="accent2"/>
                </a:solidFill>
                <a:latin typeface="Comic Sans MS" charset="0"/>
              </a:rPr>
              <a:t>Insoluble fiber moves faster through the digestive tract.</a:t>
            </a:r>
          </a:p>
          <a:p>
            <a:pPr eaLnBrk="1" hangingPunct="1">
              <a:buFontTx/>
              <a:buChar char="-"/>
            </a:pPr>
            <a:r>
              <a:rPr lang="en-US" sz="2400">
                <a:solidFill>
                  <a:schemeClr val="accent2"/>
                </a:solidFill>
                <a:latin typeface="Comic Sans MS" charset="0"/>
              </a:rPr>
              <a:t>Insoluble fiber helps move the large contents through your intestines</a:t>
            </a:r>
          </a:p>
          <a:p>
            <a:pPr eaLnBrk="1" hangingPunct="1">
              <a:buFontTx/>
              <a:buChar char="-"/>
            </a:pPr>
            <a:endParaRPr lang="en-US" sz="2400" b="1">
              <a:solidFill>
                <a:schemeClr val="accent2"/>
              </a:solidFill>
              <a:latin typeface="Comic Sans MS" charset="0"/>
            </a:endParaRPr>
          </a:p>
          <a:p>
            <a:pPr eaLnBrk="1" hangingPunct="1">
              <a:buFontTx/>
              <a:buNone/>
            </a:pPr>
            <a:r>
              <a:rPr lang="en-US" sz="2800" b="1">
                <a:solidFill>
                  <a:schemeClr val="hlink"/>
                </a:solidFill>
                <a:latin typeface="Comic Sans MS" charset="0"/>
              </a:rPr>
              <a:t>Functions:</a:t>
            </a:r>
            <a:endParaRPr lang="en-US" sz="2800">
              <a:solidFill>
                <a:schemeClr val="hlink"/>
              </a:solidFill>
              <a:latin typeface="Comic Sans MS" charset="0"/>
            </a:endParaRPr>
          </a:p>
          <a:p>
            <a:pPr eaLnBrk="1" hangingPunct="1"/>
            <a:r>
              <a:rPr lang="en-US" sz="2400">
                <a:solidFill>
                  <a:schemeClr val="accent2"/>
                </a:solidFill>
                <a:latin typeface="Comic Sans MS" charset="0"/>
              </a:rPr>
              <a:t>Increases bulk of bowel/stool</a:t>
            </a:r>
          </a:p>
          <a:p>
            <a:pPr eaLnBrk="1" hangingPunct="1"/>
            <a:r>
              <a:rPr lang="en-US" sz="2400">
                <a:solidFill>
                  <a:schemeClr val="accent2"/>
                </a:solidFill>
                <a:latin typeface="Comic Sans MS" charset="0"/>
              </a:rPr>
              <a:t>Prevent constipation</a:t>
            </a:r>
          </a:p>
        </p:txBody>
      </p:sp>
      <p:pic>
        <p:nvPicPr>
          <p:cNvPr id="9220" name="Picture 5" descr="the_digestive_syste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68900" y="1143000"/>
            <a:ext cx="3975100"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1" name="Text Box 6"/>
          <p:cNvSpPr txBox="1">
            <a:spLocks noChangeArrowheads="1"/>
          </p:cNvSpPr>
          <p:nvPr/>
        </p:nvSpPr>
        <p:spPr bwMode="auto">
          <a:xfrm>
            <a:off x="5334000" y="6521450"/>
            <a:ext cx="38100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eaLnBrk="0" hangingPunct="0">
              <a:defRPr b="1">
                <a:solidFill>
                  <a:schemeClr val="tx1"/>
                </a:solidFill>
                <a:latin typeface="Arial" charset="0"/>
                <a:ea typeface="ＭＳ Ｐゴシック" charset="0"/>
              </a:defRPr>
            </a:lvl1pPr>
            <a:lvl2pPr marL="742950" indent="-285750" eaLnBrk="0" hangingPunct="0">
              <a:defRPr b="1">
                <a:solidFill>
                  <a:schemeClr val="tx1"/>
                </a:solidFill>
                <a:latin typeface="Arial" charset="0"/>
                <a:ea typeface="ＭＳ Ｐゴシック" charset="0"/>
              </a:defRPr>
            </a:lvl2pPr>
            <a:lvl3pPr marL="1143000" indent="-228600" eaLnBrk="0" hangingPunct="0">
              <a:defRPr b="1">
                <a:solidFill>
                  <a:schemeClr val="tx1"/>
                </a:solidFill>
                <a:latin typeface="Arial" charset="0"/>
                <a:ea typeface="ＭＳ Ｐゴシック" charset="0"/>
              </a:defRPr>
            </a:lvl3pPr>
            <a:lvl4pPr marL="1600200" indent="-228600" eaLnBrk="0" hangingPunct="0">
              <a:defRPr b="1">
                <a:solidFill>
                  <a:schemeClr val="tx1"/>
                </a:solidFill>
                <a:latin typeface="Arial" charset="0"/>
                <a:ea typeface="ＭＳ Ｐゴシック" charset="0"/>
              </a:defRPr>
            </a:lvl4pPr>
            <a:lvl5pPr marL="2057400" indent="-228600" eaLnBrk="0" hangingPunct="0">
              <a:defRPr b="1">
                <a:solidFill>
                  <a:schemeClr val="tx1"/>
                </a:solidFill>
                <a:latin typeface="Arial" charset="0"/>
                <a:ea typeface="ＭＳ Ｐゴシック" charset="0"/>
              </a:defRPr>
            </a:lvl5pPr>
            <a:lvl6pPr marL="2514600" indent="-228600" eaLnBrk="0" fontAlgn="base" hangingPunct="0">
              <a:spcBef>
                <a:spcPct val="0"/>
              </a:spcBef>
              <a:spcAft>
                <a:spcPct val="0"/>
              </a:spcAft>
              <a:defRPr b="1">
                <a:solidFill>
                  <a:schemeClr val="tx1"/>
                </a:solidFill>
                <a:latin typeface="Arial" charset="0"/>
                <a:ea typeface="ＭＳ Ｐゴシック" charset="0"/>
              </a:defRPr>
            </a:lvl6pPr>
            <a:lvl7pPr marL="2971800" indent="-228600" eaLnBrk="0" fontAlgn="base" hangingPunct="0">
              <a:spcBef>
                <a:spcPct val="0"/>
              </a:spcBef>
              <a:spcAft>
                <a:spcPct val="0"/>
              </a:spcAft>
              <a:defRPr b="1">
                <a:solidFill>
                  <a:schemeClr val="tx1"/>
                </a:solidFill>
                <a:latin typeface="Arial" charset="0"/>
                <a:ea typeface="ＭＳ Ｐゴシック" charset="0"/>
              </a:defRPr>
            </a:lvl7pPr>
            <a:lvl8pPr marL="3429000" indent="-228600" eaLnBrk="0" fontAlgn="base" hangingPunct="0">
              <a:spcBef>
                <a:spcPct val="0"/>
              </a:spcBef>
              <a:spcAft>
                <a:spcPct val="0"/>
              </a:spcAft>
              <a:defRPr b="1">
                <a:solidFill>
                  <a:schemeClr val="tx1"/>
                </a:solidFill>
                <a:latin typeface="Arial" charset="0"/>
                <a:ea typeface="ＭＳ Ｐゴシック" charset="0"/>
              </a:defRPr>
            </a:lvl8pPr>
            <a:lvl9pPr marL="3886200" indent="-228600" eaLnBrk="0" fontAlgn="base" hangingPunct="0">
              <a:spcBef>
                <a:spcPct val="0"/>
              </a:spcBef>
              <a:spcAft>
                <a:spcPct val="0"/>
              </a:spcAft>
              <a:defRPr b="1">
                <a:solidFill>
                  <a:schemeClr val="tx1"/>
                </a:solidFill>
                <a:latin typeface="Arial" charset="0"/>
                <a:ea typeface="ＭＳ Ｐゴシック" charset="0"/>
              </a:defRPr>
            </a:lvl9pPr>
          </a:lstStyle>
          <a:p>
            <a:pPr eaLnBrk="1" hangingPunct="1">
              <a:spcBef>
                <a:spcPct val="50000"/>
              </a:spcBef>
            </a:pPr>
            <a:r>
              <a:rPr lang="en-US" sz="800" b="0"/>
              <a:t>http://valerietonnerhealthcoach.blogspot.com/2010/10/nutrition-importance-of-digestive.html</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en-US" b="1">
                <a:solidFill>
                  <a:schemeClr val="hlink"/>
                </a:solidFill>
                <a:latin typeface="Comic Sans MS" charset="0"/>
              </a:rPr>
              <a:t>Soluble Fiber</a:t>
            </a:r>
            <a:r>
              <a:rPr lang="en-US">
                <a:latin typeface="Arial" charset="0"/>
              </a:rPr>
              <a:t> </a:t>
            </a:r>
          </a:p>
        </p:txBody>
      </p:sp>
      <p:sp>
        <p:nvSpPr>
          <p:cNvPr id="10243" name="Rectangle 3"/>
          <p:cNvSpPr>
            <a:spLocks noGrp="1" noChangeArrowheads="1"/>
          </p:cNvSpPr>
          <p:nvPr>
            <p:ph type="body" idx="1"/>
          </p:nvPr>
        </p:nvSpPr>
        <p:spPr/>
        <p:txBody>
          <a:bodyPr/>
          <a:lstStyle/>
          <a:p>
            <a:pPr eaLnBrk="1" hangingPunct="1">
              <a:buFontTx/>
              <a:buChar char="-"/>
            </a:pPr>
            <a:r>
              <a:rPr lang="en-US" sz="2400">
                <a:solidFill>
                  <a:schemeClr val="accent2"/>
                </a:solidFill>
                <a:latin typeface="Comic Sans MS" charset="0"/>
              </a:rPr>
              <a:t>Soluble fiber combines with the liquid and fat in your body to create a gel-like substance.</a:t>
            </a:r>
          </a:p>
          <a:p>
            <a:pPr eaLnBrk="1" hangingPunct="1">
              <a:buFontTx/>
              <a:buChar char="-"/>
            </a:pPr>
            <a:r>
              <a:rPr lang="en-US" sz="2400">
                <a:solidFill>
                  <a:schemeClr val="accent2"/>
                </a:solidFill>
                <a:latin typeface="Comic Sans MS" charset="0"/>
              </a:rPr>
              <a:t>It helps the stomach empty slower; slowing down the rate that sugar is released into your body.</a:t>
            </a:r>
          </a:p>
          <a:p>
            <a:pPr eaLnBrk="1" hangingPunct="1">
              <a:buFontTx/>
              <a:buChar char="-"/>
            </a:pPr>
            <a:endParaRPr lang="en-US" sz="2400" b="1">
              <a:solidFill>
                <a:schemeClr val="accent2"/>
              </a:solidFill>
              <a:latin typeface="Comic Sans MS" charset="0"/>
            </a:endParaRPr>
          </a:p>
          <a:p>
            <a:pPr eaLnBrk="1" hangingPunct="1">
              <a:buFontTx/>
              <a:buNone/>
            </a:pPr>
            <a:r>
              <a:rPr lang="en-US" sz="2800" b="1">
                <a:solidFill>
                  <a:schemeClr val="hlink"/>
                </a:solidFill>
                <a:latin typeface="Comic Sans MS" charset="0"/>
              </a:rPr>
              <a:t>Functions:</a:t>
            </a:r>
            <a:endParaRPr lang="en-US" sz="2800">
              <a:solidFill>
                <a:schemeClr val="hlink"/>
              </a:solidFill>
              <a:latin typeface="Comic Sans MS" charset="0"/>
            </a:endParaRPr>
          </a:p>
          <a:p>
            <a:pPr eaLnBrk="1" hangingPunct="1"/>
            <a:r>
              <a:rPr lang="en-US" sz="2400">
                <a:solidFill>
                  <a:schemeClr val="accent2"/>
                </a:solidFill>
                <a:latin typeface="Comic Sans MS" charset="0"/>
              </a:rPr>
              <a:t>Forms a gel-like substance in the intestines.</a:t>
            </a:r>
          </a:p>
          <a:p>
            <a:pPr eaLnBrk="1" hangingPunct="1"/>
            <a:r>
              <a:rPr lang="en-US" sz="2400">
                <a:solidFill>
                  <a:schemeClr val="accent2"/>
                </a:solidFill>
                <a:latin typeface="Comic Sans MS" charset="0"/>
              </a:rPr>
              <a:t>Slows down the rate of food going through the body. </a:t>
            </a:r>
          </a:p>
          <a:p>
            <a:pPr eaLnBrk="1" hangingPunct="1"/>
            <a:r>
              <a:rPr lang="en-US" sz="2400">
                <a:solidFill>
                  <a:schemeClr val="accent2"/>
                </a:solidFill>
                <a:latin typeface="Comic Sans MS" charset="0"/>
              </a:rPr>
              <a:t>Increases the water amount in your stool</a:t>
            </a:r>
            <a:r>
              <a:rPr lang="en-US" sz="2800">
                <a:latin typeface="Comic Sans MS" charset="0"/>
              </a:rPr>
              <a:t> </a:t>
            </a:r>
          </a:p>
        </p:txBody>
      </p:sp>
    </p:spTree>
  </p:cSld>
  <p:clrMapOvr>
    <a:masterClrMapping/>
  </p:clrMapOvr>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318</TotalTime>
  <Words>1806</Words>
  <Application>Microsoft Macintosh PowerPoint</Application>
  <PresentationFormat>On-screen Show (4:3)</PresentationFormat>
  <Paragraphs>133</Paragraphs>
  <Slides>13</Slides>
  <Notes>13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13</vt:i4>
      </vt:variant>
    </vt:vector>
  </HeadingPairs>
  <TitlesOfParts>
    <vt:vector size="17" baseType="lpstr">
      <vt:lpstr>Arial</vt:lpstr>
      <vt:lpstr>Comic Sans MS</vt:lpstr>
      <vt:lpstr>Verdana</vt:lpstr>
      <vt:lpstr>Default Design</vt:lpstr>
      <vt:lpstr>Fiber Filled  Grains! </vt:lpstr>
      <vt:lpstr>Goals for today</vt:lpstr>
      <vt:lpstr>What is Fiber?</vt:lpstr>
      <vt:lpstr>Demonstration</vt:lpstr>
      <vt:lpstr>Why do we need Fiber?</vt:lpstr>
      <vt:lpstr>Parts of a whole grain</vt:lpstr>
      <vt:lpstr>Types of Fiber</vt:lpstr>
      <vt:lpstr>Insoluble Fiber </vt:lpstr>
      <vt:lpstr>Soluble Fiber </vt:lpstr>
      <vt:lpstr>Sources of Fiber</vt:lpstr>
      <vt:lpstr>How much Fiber do you need?</vt:lpstr>
      <vt:lpstr>Refined grain vs. whole grain</vt:lpstr>
      <vt:lpstr>Putting the Pieces Together</vt:lpstr>
    </vt:vector>
  </TitlesOfParts>
  <Company>Smarty Pants Learning Center</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Smarty Pants Learning Center</dc:creator>
  <cp:lastModifiedBy>Andrew Keser</cp:lastModifiedBy>
  <cp:revision>97</cp:revision>
  <dcterms:created xsi:type="dcterms:W3CDTF">2011-05-19T18:56:08Z</dcterms:created>
  <dcterms:modified xsi:type="dcterms:W3CDTF">2013-04-04T02:21:20Z</dcterms:modified>
</cp:coreProperties>
</file>