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png" ContentType="image/pn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8" r:id="rId1"/>
  </p:sldMasterIdLst>
  <p:notesMasterIdLst>
    <p:notesMasterId r:id="rId17"/>
  </p:notesMasterIdLst>
  <p:handoutMasterIdLst>
    <p:handoutMasterId r:id="rId18"/>
  </p:handoutMasterIdLst>
  <p:sldIdLst>
    <p:sldId id="256" r:id="rId2"/>
    <p:sldId id="278" r:id="rId3"/>
    <p:sldId id="257" r:id="rId4"/>
    <p:sldId id="283" r:id="rId5"/>
    <p:sldId id="259" r:id="rId6"/>
    <p:sldId id="258" r:id="rId7"/>
    <p:sldId id="273" r:id="rId8"/>
    <p:sldId id="284" r:id="rId9"/>
    <p:sldId id="274" r:id="rId10"/>
    <p:sldId id="286" r:id="rId11"/>
    <p:sldId id="285" r:id="rId12"/>
    <p:sldId id="282" r:id="rId13"/>
    <p:sldId id="280" r:id="rId14"/>
    <p:sldId id="281" r:id="rId15"/>
    <p:sldId id="270" r:id="rId16"/>
  </p:sldIdLst>
  <p:sldSz cx="9144000" cy="6858000" type="screen4x3"/>
  <p:notesSz cx="6858000" cy="9144000"/>
  <p:defaultTextStyle>
    <a:defPPr>
      <a:defRPr lang="en-US"/>
    </a:defPPr>
    <a:lvl1pPr algn="l" rtl="0" fontAlgn="base">
      <a:spcBef>
        <a:spcPct val="0"/>
      </a:spcBef>
      <a:spcAft>
        <a:spcPct val="0"/>
      </a:spcAft>
      <a:defRPr sz="2400" b="1" kern="1200">
        <a:solidFill>
          <a:schemeClr val="tx1"/>
        </a:solidFill>
        <a:latin typeface="Arial" charset="0"/>
        <a:ea typeface="ＭＳ Ｐゴシック" charset="0"/>
        <a:cs typeface="+mn-cs"/>
      </a:defRPr>
    </a:lvl1pPr>
    <a:lvl2pPr marL="457200" algn="l" rtl="0" fontAlgn="base">
      <a:spcBef>
        <a:spcPct val="0"/>
      </a:spcBef>
      <a:spcAft>
        <a:spcPct val="0"/>
      </a:spcAft>
      <a:defRPr sz="2400" b="1" kern="1200">
        <a:solidFill>
          <a:schemeClr val="tx1"/>
        </a:solidFill>
        <a:latin typeface="Arial" charset="0"/>
        <a:ea typeface="ＭＳ Ｐゴシック" charset="0"/>
        <a:cs typeface="+mn-cs"/>
      </a:defRPr>
    </a:lvl2pPr>
    <a:lvl3pPr marL="914400" algn="l" rtl="0" fontAlgn="base">
      <a:spcBef>
        <a:spcPct val="0"/>
      </a:spcBef>
      <a:spcAft>
        <a:spcPct val="0"/>
      </a:spcAft>
      <a:defRPr sz="2400" b="1" kern="1200">
        <a:solidFill>
          <a:schemeClr val="tx1"/>
        </a:solidFill>
        <a:latin typeface="Arial" charset="0"/>
        <a:ea typeface="ＭＳ Ｐゴシック" charset="0"/>
        <a:cs typeface="+mn-cs"/>
      </a:defRPr>
    </a:lvl3pPr>
    <a:lvl4pPr marL="1371600" algn="l" rtl="0" fontAlgn="base">
      <a:spcBef>
        <a:spcPct val="0"/>
      </a:spcBef>
      <a:spcAft>
        <a:spcPct val="0"/>
      </a:spcAft>
      <a:defRPr sz="2400" b="1" kern="1200">
        <a:solidFill>
          <a:schemeClr val="tx1"/>
        </a:solidFill>
        <a:latin typeface="Arial" charset="0"/>
        <a:ea typeface="ＭＳ Ｐゴシック" charset="0"/>
        <a:cs typeface="+mn-cs"/>
      </a:defRPr>
    </a:lvl4pPr>
    <a:lvl5pPr marL="1828800" algn="l" rtl="0" fontAlgn="base">
      <a:spcBef>
        <a:spcPct val="0"/>
      </a:spcBef>
      <a:spcAft>
        <a:spcPct val="0"/>
      </a:spcAft>
      <a:defRPr sz="2400" b="1" kern="1200">
        <a:solidFill>
          <a:schemeClr val="tx1"/>
        </a:solidFill>
        <a:latin typeface="Arial" charset="0"/>
        <a:ea typeface="ＭＳ Ｐゴシック" charset="0"/>
        <a:cs typeface="+mn-cs"/>
      </a:defRPr>
    </a:lvl5pPr>
    <a:lvl6pPr marL="2286000" algn="l" defTabSz="457200" rtl="0" eaLnBrk="1" latinLnBrk="0" hangingPunct="1">
      <a:defRPr sz="2400" b="1" kern="1200">
        <a:solidFill>
          <a:schemeClr val="tx1"/>
        </a:solidFill>
        <a:latin typeface="Arial" charset="0"/>
        <a:ea typeface="ＭＳ Ｐゴシック" charset="0"/>
        <a:cs typeface="+mn-cs"/>
      </a:defRPr>
    </a:lvl6pPr>
    <a:lvl7pPr marL="2743200" algn="l" defTabSz="457200" rtl="0" eaLnBrk="1" latinLnBrk="0" hangingPunct="1">
      <a:defRPr sz="2400" b="1" kern="1200">
        <a:solidFill>
          <a:schemeClr val="tx1"/>
        </a:solidFill>
        <a:latin typeface="Arial" charset="0"/>
        <a:ea typeface="ＭＳ Ｐゴシック" charset="0"/>
        <a:cs typeface="+mn-cs"/>
      </a:defRPr>
    </a:lvl7pPr>
    <a:lvl8pPr marL="3200400" algn="l" defTabSz="457200" rtl="0" eaLnBrk="1" latinLnBrk="0" hangingPunct="1">
      <a:defRPr sz="2400" b="1" kern="1200">
        <a:solidFill>
          <a:schemeClr val="tx1"/>
        </a:solidFill>
        <a:latin typeface="Arial" charset="0"/>
        <a:ea typeface="ＭＳ Ｐゴシック" charset="0"/>
        <a:cs typeface="+mn-cs"/>
      </a:defRPr>
    </a:lvl8pPr>
    <a:lvl9pPr marL="3657600" algn="l" defTabSz="457200" rtl="0" eaLnBrk="1" latinLnBrk="0" hangingPunct="1">
      <a:defRPr sz="2400" b="1" kern="1200">
        <a:solidFill>
          <a:schemeClr val="tx1"/>
        </a:solidFill>
        <a:latin typeface="Arial" charset="0"/>
        <a:ea typeface="ＭＳ Ｐゴシック" charset="0"/>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3300"/>
    <a:srgbClr val="00CC66"/>
    <a:srgbClr val="00FF00"/>
    <a:srgbClr val="FF9966"/>
    <a:srgbClr val="FF6600"/>
  </p:clrMru>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3424" autoAdjust="0"/>
    <p:restoredTop sz="89066" autoAdjust="0"/>
  </p:normalViewPr>
  <p:slideViewPr>
    <p:cSldViewPr>
      <p:cViewPr>
        <p:scale>
          <a:sx n="56" d="100"/>
          <a:sy n="56" d="100"/>
        </p:scale>
        <p:origin x="-504" y="-72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50" d="100"/>
          <a:sy n="50" d="100"/>
        </p:scale>
        <p:origin x="-1908" y="-10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8.xml"/><Relationship Id="rId20" Type="http://schemas.openxmlformats.org/officeDocument/2006/relationships/presProps" Target="presProps.xml"/><Relationship Id="rId21" Type="http://schemas.openxmlformats.org/officeDocument/2006/relationships/viewProps" Target="viewProps.xml"/><Relationship Id="rId22" Type="http://schemas.openxmlformats.org/officeDocument/2006/relationships/theme" Target="theme/theme1.xml"/><Relationship Id="rId23"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notesMaster" Target="notesMasters/notesMaster1.xml"/><Relationship Id="rId18" Type="http://schemas.openxmlformats.org/officeDocument/2006/relationships/handoutMaster" Target="handoutMasters/handoutMaster1.xml"/><Relationship Id="rId19" Type="http://schemas.openxmlformats.org/officeDocument/2006/relationships/printerSettings" Target="printerSettings/printerSettings1.bin"/><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3554"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200" b="0" smtClean="0">
                <a:ea typeface="+mn-ea"/>
              </a:defRPr>
            </a:lvl1pPr>
          </a:lstStyle>
          <a:p>
            <a:pPr>
              <a:defRPr/>
            </a:pPr>
            <a:endParaRPr lang="en-US"/>
          </a:p>
        </p:txBody>
      </p:sp>
      <p:sp>
        <p:nvSpPr>
          <p:cNvPr id="23555" name="Rectangle 3"/>
          <p:cNvSpPr>
            <a:spLocks noGrp="1" noChangeArrowheads="1"/>
          </p:cNvSpPr>
          <p:nvPr>
            <p:ph type="dt" sz="quarter"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200" b="0" smtClean="0">
                <a:ea typeface="+mn-ea"/>
              </a:defRPr>
            </a:lvl1pPr>
          </a:lstStyle>
          <a:p>
            <a:pPr>
              <a:defRPr/>
            </a:pPr>
            <a:endParaRPr lang="en-US"/>
          </a:p>
        </p:txBody>
      </p:sp>
      <p:sp>
        <p:nvSpPr>
          <p:cNvPr id="23556" name="Rectangle 4"/>
          <p:cNvSpPr>
            <a:spLocks noGrp="1" noChangeArrowheads="1"/>
          </p:cNvSpPr>
          <p:nvPr>
            <p:ph type="ftr" sz="quarter" idx="2"/>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defRPr sz="1200" b="0" smtClean="0">
                <a:ea typeface="+mn-ea"/>
              </a:defRPr>
            </a:lvl1pPr>
          </a:lstStyle>
          <a:p>
            <a:pPr>
              <a:defRPr/>
            </a:pPr>
            <a:endParaRPr lang="en-US"/>
          </a:p>
        </p:txBody>
      </p:sp>
      <p:sp>
        <p:nvSpPr>
          <p:cNvPr id="23557" name="Rectangle 5"/>
          <p:cNvSpPr>
            <a:spLocks noGrp="1" noChangeArrowheads="1"/>
          </p:cNvSpPr>
          <p:nvPr>
            <p:ph type="sldNum" sz="quarter" idx="3"/>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200" b="0"/>
            </a:lvl1pPr>
          </a:lstStyle>
          <a:p>
            <a:fld id="{55566E59-A206-DA4E-8F0C-71E79DD0B2A6}" type="slidenum">
              <a:rPr lang="en-US"/>
              <a:pPr/>
              <a:t>‹#›</a:t>
            </a:fld>
            <a:endParaRPr lang="en-US"/>
          </a:p>
        </p:txBody>
      </p:sp>
    </p:spTree>
    <p:extLst>
      <p:ext uri="{BB962C8B-B14F-4D97-AF65-F5344CB8AC3E}">
        <p14:creationId xmlns:p14="http://schemas.microsoft.com/office/powerpoint/2010/main" val="210292746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8914"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200" b="0" smtClean="0">
                <a:ea typeface="+mn-ea"/>
              </a:defRPr>
            </a:lvl1pPr>
          </a:lstStyle>
          <a:p>
            <a:pPr>
              <a:defRPr/>
            </a:pPr>
            <a:endParaRPr lang="en-US"/>
          </a:p>
        </p:txBody>
      </p:sp>
      <p:sp>
        <p:nvSpPr>
          <p:cNvPr id="38915"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200" b="0" smtClean="0">
                <a:ea typeface="+mn-ea"/>
              </a:defRPr>
            </a:lvl1pPr>
          </a:lstStyle>
          <a:p>
            <a:pPr>
              <a:defRPr/>
            </a:pPr>
            <a:endParaRPr lang="en-US"/>
          </a:p>
        </p:txBody>
      </p:sp>
      <p:sp>
        <p:nvSpPr>
          <p:cNvPr id="17412" name="Rectangle 4"/>
          <p:cNvSpPr>
            <a:spLocks noRo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53640926-AAD7-44d8-BBD7-CCE9431645EC}">
              <a14:shadowObscured xmlns:a14="http://schemas.microsoft.com/office/drawing/2010/main" val="1"/>
            </a:ext>
            <a:ext uri="{FAA26D3D-D897-4be2-8F04-BA451C77F1D7}">
              <ma14:placeholderFlag xmlns:ma14="http://schemas.microsoft.com/office/mac/drawingml/2011/main" val="1"/>
            </a:ext>
          </a:extLst>
        </p:spPr>
      </p:sp>
      <p:sp>
        <p:nvSpPr>
          <p:cNvPr id="38917"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38918"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defRPr sz="1200" b="0" smtClean="0">
                <a:ea typeface="+mn-ea"/>
              </a:defRPr>
            </a:lvl1pPr>
          </a:lstStyle>
          <a:p>
            <a:pPr>
              <a:defRPr/>
            </a:pPr>
            <a:endParaRPr lang="en-US"/>
          </a:p>
        </p:txBody>
      </p:sp>
      <p:sp>
        <p:nvSpPr>
          <p:cNvPr id="38919"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200" b="0"/>
            </a:lvl1pPr>
          </a:lstStyle>
          <a:p>
            <a:fld id="{1EEF311C-B1A0-7040-B9E0-76BEC0BC1F27}" type="slidenum">
              <a:rPr lang="en-US"/>
              <a:pPr/>
              <a:t>‹#›</a:t>
            </a:fld>
            <a:endParaRPr lang="en-US"/>
          </a:p>
        </p:txBody>
      </p:sp>
    </p:spTree>
    <p:extLst>
      <p:ext uri="{BB962C8B-B14F-4D97-AF65-F5344CB8AC3E}">
        <p14:creationId xmlns:p14="http://schemas.microsoft.com/office/powerpoint/2010/main" val="2073938101"/>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ＭＳ Ｐゴシック" charset="0"/>
        <a:cs typeface="+mn-cs"/>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0"/>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0"/>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0"/>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0"/>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7"/>
          <p:cNvSpPr>
            <a:spLocks noGrp="1" noChangeArrowheads="1"/>
          </p:cNvSpPr>
          <p:nvPr>
            <p:ph type="sldNum" sz="quarter" idx="5"/>
          </p:nvPr>
        </p:nvSpPr>
        <p:spPr>
          <a:noFill/>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lvl1pPr eaLnBrk="0" hangingPunct="0">
              <a:defRPr sz="2400" b="1">
                <a:solidFill>
                  <a:schemeClr val="tx1"/>
                </a:solidFill>
                <a:latin typeface="Arial" charset="0"/>
                <a:ea typeface="ＭＳ Ｐゴシック" charset="0"/>
              </a:defRPr>
            </a:lvl1pPr>
            <a:lvl2pPr marL="742950" indent="-285750" eaLnBrk="0" hangingPunct="0">
              <a:defRPr sz="2400" b="1">
                <a:solidFill>
                  <a:schemeClr val="tx1"/>
                </a:solidFill>
                <a:latin typeface="Arial" charset="0"/>
                <a:ea typeface="ＭＳ Ｐゴシック" charset="0"/>
              </a:defRPr>
            </a:lvl2pPr>
            <a:lvl3pPr marL="1143000" indent="-228600" eaLnBrk="0" hangingPunct="0">
              <a:defRPr sz="2400" b="1">
                <a:solidFill>
                  <a:schemeClr val="tx1"/>
                </a:solidFill>
                <a:latin typeface="Arial" charset="0"/>
                <a:ea typeface="ＭＳ Ｐゴシック" charset="0"/>
              </a:defRPr>
            </a:lvl3pPr>
            <a:lvl4pPr marL="1600200" indent="-228600" eaLnBrk="0" hangingPunct="0">
              <a:defRPr sz="2400" b="1">
                <a:solidFill>
                  <a:schemeClr val="tx1"/>
                </a:solidFill>
                <a:latin typeface="Arial" charset="0"/>
                <a:ea typeface="ＭＳ Ｐゴシック" charset="0"/>
              </a:defRPr>
            </a:lvl4pPr>
            <a:lvl5pPr marL="2057400" indent="-228600" eaLnBrk="0" hangingPunct="0">
              <a:defRPr sz="2400" b="1">
                <a:solidFill>
                  <a:schemeClr val="tx1"/>
                </a:solidFill>
                <a:latin typeface="Arial" charset="0"/>
                <a:ea typeface="ＭＳ Ｐゴシック" charset="0"/>
              </a:defRPr>
            </a:lvl5pPr>
            <a:lvl6pPr marL="2514600" indent="-228600" eaLnBrk="0" fontAlgn="base" hangingPunct="0">
              <a:spcBef>
                <a:spcPct val="0"/>
              </a:spcBef>
              <a:spcAft>
                <a:spcPct val="0"/>
              </a:spcAft>
              <a:defRPr sz="2400" b="1">
                <a:solidFill>
                  <a:schemeClr val="tx1"/>
                </a:solidFill>
                <a:latin typeface="Arial" charset="0"/>
                <a:ea typeface="ＭＳ Ｐゴシック" charset="0"/>
              </a:defRPr>
            </a:lvl6pPr>
            <a:lvl7pPr marL="2971800" indent="-228600" eaLnBrk="0" fontAlgn="base" hangingPunct="0">
              <a:spcBef>
                <a:spcPct val="0"/>
              </a:spcBef>
              <a:spcAft>
                <a:spcPct val="0"/>
              </a:spcAft>
              <a:defRPr sz="2400" b="1">
                <a:solidFill>
                  <a:schemeClr val="tx1"/>
                </a:solidFill>
                <a:latin typeface="Arial" charset="0"/>
                <a:ea typeface="ＭＳ Ｐゴシック" charset="0"/>
              </a:defRPr>
            </a:lvl7pPr>
            <a:lvl8pPr marL="3429000" indent="-228600" eaLnBrk="0" fontAlgn="base" hangingPunct="0">
              <a:spcBef>
                <a:spcPct val="0"/>
              </a:spcBef>
              <a:spcAft>
                <a:spcPct val="0"/>
              </a:spcAft>
              <a:defRPr sz="2400" b="1">
                <a:solidFill>
                  <a:schemeClr val="tx1"/>
                </a:solidFill>
                <a:latin typeface="Arial" charset="0"/>
                <a:ea typeface="ＭＳ Ｐゴシック" charset="0"/>
              </a:defRPr>
            </a:lvl8pPr>
            <a:lvl9pPr marL="3886200" indent="-228600" eaLnBrk="0" fontAlgn="base" hangingPunct="0">
              <a:spcBef>
                <a:spcPct val="0"/>
              </a:spcBef>
              <a:spcAft>
                <a:spcPct val="0"/>
              </a:spcAft>
              <a:defRPr sz="2400" b="1">
                <a:solidFill>
                  <a:schemeClr val="tx1"/>
                </a:solidFill>
                <a:latin typeface="Arial" charset="0"/>
                <a:ea typeface="ＭＳ Ｐゴシック" charset="0"/>
              </a:defRPr>
            </a:lvl9pPr>
          </a:lstStyle>
          <a:p>
            <a:pPr eaLnBrk="1" hangingPunct="1"/>
            <a:fld id="{19463410-0552-5141-96EA-3AAE469F2D61}" type="slidenum">
              <a:rPr lang="en-US" sz="1200" b="0"/>
              <a:pPr eaLnBrk="1" hangingPunct="1"/>
              <a:t>1</a:t>
            </a:fld>
            <a:endParaRPr lang="en-US" sz="1200" b="0"/>
          </a:p>
        </p:txBody>
      </p:sp>
      <p:sp>
        <p:nvSpPr>
          <p:cNvPr id="18435" name="Rectangle 2"/>
          <p:cNvSpPr>
            <a:spLocks noRot="1" noChangeArrowheads="1" noTextEdit="1"/>
          </p:cNvSpPr>
          <p:nvPr>
            <p:ph type="sldImg"/>
          </p:nvPr>
        </p:nvSpPr>
        <p:spPr>
          <a:ln/>
        </p:spPr>
      </p:sp>
      <p:sp>
        <p:nvSpPr>
          <p:cNvPr id="18436" name="Rectangle 3"/>
          <p:cNvSpPr>
            <a:spLocks noGrp="1" noChangeArrowheads="1"/>
          </p:cNvSpPr>
          <p:nvPr>
            <p:ph type="body" idx="1"/>
          </p:nvPr>
        </p:nvSpPr>
        <p:spPr>
          <a:noFill/>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eaLnBrk="1" hangingPunct="1"/>
            <a:r>
              <a:rPr lang="en-US" sz="1000"/>
              <a:t>Today we will talk about carbohydrates and grains. This lesson will give you a better understanding of what carbs are and what they can do for you. </a:t>
            </a: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7"/>
          <p:cNvSpPr>
            <a:spLocks noGrp="1" noChangeArrowheads="1"/>
          </p:cNvSpPr>
          <p:nvPr>
            <p:ph type="sldNum" sz="quarter" idx="5"/>
          </p:nvPr>
        </p:nvSpPr>
        <p:spPr>
          <a:noFill/>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lvl1pPr eaLnBrk="0" hangingPunct="0">
              <a:defRPr sz="2400" b="1">
                <a:solidFill>
                  <a:schemeClr val="tx1"/>
                </a:solidFill>
                <a:latin typeface="Arial" charset="0"/>
                <a:ea typeface="ＭＳ Ｐゴシック" charset="0"/>
              </a:defRPr>
            </a:lvl1pPr>
            <a:lvl2pPr marL="742950" indent="-285750" eaLnBrk="0" hangingPunct="0">
              <a:defRPr sz="2400" b="1">
                <a:solidFill>
                  <a:schemeClr val="tx1"/>
                </a:solidFill>
                <a:latin typeface="Arial" charset="0"/>
                <a:ea typeface="ＭＳ Ｐゴシック" charset="0"/>
              </a:defRPr>
            </a:lvl2pPr>
            <a:lvl3pPr marL="1143000" indent="-228600" eaLnBrk="0" hangingPunct="0">
              <a:defRPr sz="2400" b="1">
                <a:solidFill>
                  <a:schemeClr val="tx1"/>
                </a:solidFill>
                <a:latin typeface="Arial" charset="0"/>
                <a:ea typeface="ＭＳ Ｐゴシック" charset="0"/>
              </a:defRPr>
            </a:lvl3pPr>
            <a:lvl4pPr marL="1600200" indent="-228600" eaLnBrk="0" hangingPunct="0">
              <a:defRPr sz="2400" b="1">
                <a:solidFill>
                  <a:schemeClr val="tx1"/>
                </a:solidFill>
                <a:latin typeface="Arial" charset="0"/>
                <a:ea typeface="ＭＳ Ｐゴシック" charset="0"/>
              </a:defRPr>
            </a:lvl4pPr>
            <a:lvl5pPr marL="2057400" indent="-228600" eaLnBrk="0" hangingPunct="0">
              <a:defRPr sz="2400" b="1">
                <a:solidFill>
                  <a:schemeClr val="tx1"/>
                </a:solidFill>
                <a:latin typeface="Arial" charset="0"/>
                <a:ea typeface="ＭＳ Ｐゴシック" charset="0"/>
              </a:defRPr>
            </a:lvl5pPr>
            <a:lvl6pPr marL="2514600" indent="-228600" eaLnBrk="0" fontAlgn="base" hangingPunct="0">
              <a:spcBef>
                <a:spcPct val="0"/>
              </a:spcBef>
              <a:spcAft>
                <a:spcPct val="0"/>
              </a:spcAft>
              <a:defRPr sz="2400" b="1">
                <a:solidFill>
                  <a:schemeClr val="tx1"/>
                </a:solidFill>
                <a:latin typeface="Arial" charset="0"/>
                <a:ea typeface="ＭＳ Ｐゴシック" charset="0"/>
              </a:defRPr>
            </a:lvl6pPr>
            <a:lvl7pPr marL="2971800" indent="-228600" eaLnBrk="0" fontAlgn="base" hangingPunct="0">
              <a:spcBef>
                <a:spcPct val="0"/>
              </a:spcBef>
              <a:spcAft>
                <a:spcPct val="0"/>
              </a:spcAft>
              <a:defRPr sz="2400" b="1">
                <a:solidFill>
                  <a:schemeClr val="tx1"/>
                </a:solidFill>
                <a:latin typeface="Arial" charset="0"/>
                <a:ea typeface="ＭＳ Ｐゴシック" charset="0"/>
              </a:defRPr>
            </a:lvl7pPr>
            <a:lvl8pPr marL="3429000" indent="-228600" eaLnBrk="0" fontAlgn="base" hangingPunct="0">
              <a:spcBef>
                <a:spcPct val="0"/>
              </a:spcBef>
              <a:spcAft>
                <a:spcPct val="0"/>
              </a:spcAft>
              <a:defRPr sz="2400" b="1">
                <a:solidFill>
                  <a:schemeClr val="tx1"/>
                </a:solidFill>
                <a:latin typeface="Arial" charset="0"/>
                <a:ea typeface="ＭＳ Ｐゴシック" charset="0"/>
              </a:defRPr>
            </a:lvl8pPr>
            <a:lvl9pPr marL="3886200" indent="-228600" eaLnBrk="0" fontAlgn="base" hangingPunct="0">
              <a:spcBef>
                <a:spcPct val="0"/>
              </a:spcBef>
              <a:spcAft>
                <a:spcPct val="0"/>
              </a:spcAft>
              <a:defRPr sz="2400" b="1">
                <a:solidFill>
                  <a:schemeClr val="tx1"/>
                </a:solidFill>
                <a:latin typeface="Arial" charset="0"/>
                <a:ea typeface="ＭＳ Ｐゴシック" charset="0"/>
              </a:defRPr>
            </a:lvl9pPr>
          </a:lstStyle>
          <a:p>
            <a:pPr eaLnBrk="1" hangingPunct="1"/>
            <a:fld id="{895E435F-9214-6B46-A6A6-7BB48F60DCBF}" type="slidenum">
              <a:rPr lang="en-US" sz="1200" b="0"/>
              <a:pPr eaLnBrk="1" hangingPunct="1"/>
              <a:t>10</a:t>
            </a:fld>
            <a:endParaRPr lang="en-US" sz="1200" b="0"/>
          </a:p>
        </p:txBody>
      </p:sp>
      <p:sp>
        <p:nvSpPr>
          <p:cNvPr id="27651" name="Rectangle 2"/>
          <p:cNvSpPr>
            <a:spLocks noRot="1" noChangeArrowheads="1" noTextEdit="1"/>
          </p:cNvSpPr>
          <p:nvPr>
            <p:ph type="sldImg"/>
          </p:nvPr>
        </p:nvSpPr>
        <p:spPr>
          <a:ln/>
        </p:spPr>
      </p:sp>
      <p:sp>
        <p:nvSpPr>
          <p:cNvPr id="27652" name="Rectangle 3"/>
          <p:cNvSpPr>
            <a:spLocks noGrp="1" noChangeArrowheads="1"/>
          </p:cNvSpPr>
          <p:nvPr>
            <p:ph type="body" idx="1"/>
          </p:nvPr>
        </p:nvSpPr>
        <p:spPr>
          <a:noFill/>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eaLnBrk="1" hangingPunct="1"/>
            <a:r>
              <a:rPr lang="en-US" sz="1000">
                <a:latin typeface="Verdana" charset="0"/>
              </a:rPr>
              <a:t>Does anyone in this class have lactose intolerance? Lactose intolerance is quite common in the world and around 80% of the people have it. Does anyone know what it is and what it does to you? Lactose intolerance is when the body cannot break down the lactose molecule into its simpler form because the body lacks an enzyme called lactase which acts like a </a:t>
            </a:r>
            <a:r>
              <a:rPr lang="ja-JP" altLang="en-US" sz="1000">
                <a:latin typeface="Verdana" charset="0"/>
              </a:rPr>
              <a:t>“</a:t>
            </a:r>
            <a:r>
              <a:rPr lang="en-US" sz="1000">
                <a:latin typeface="Verdana" charset="0"/>
              </a:rPr>
              <a:t>saw</a:t>
            </a:r>
            <a:r>
              <a:rPr lang="ja-JP" altLang="en-US" sz="1000">
                <a:latin typeface="Verdana" charset="0"/>
              </a:rPr>
              <a:t>”</a:t>
            </a:r>
            <a:r>
              <a:rPr lang="en-US" sz="1000">
                <a:latin typeface="Verdana" charset="0"/>
              </a:rPr>
              <a:t>. This saw breaks the bond between the two sugars to separate them and convert them into the simplest form for the body. Dairy products contain high amounts of lactose and since the body can not break it down, it causes diarrhea, stomach cramps, nausea, and sometimes vomiting. If you have lactose intolerance, you can still consume dairy products such as cheese and yogurt because they are more tolerated then milk. Growing children need calcium so it is important you consume dairy products, but you might have to talk to your doctor to help you avoid diarrhea and cramps. </a:t>
            </a:r>
          </a:p>
          <a:p>
            <a:pPr eaLnBrk="1" hangingPunct="1"/>
            <a:endParaRPr lang="en-US" sz="1000">
              <a:latin typeface="Verdana"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7"/>
          <p:cNvSpPr>
            <a:spLocks noGrp="1" noChangeArrowheads="1"/>
          </p:cNvSpPr>
          <p:nvPr>
            <p:ph type="sldNum" sz="quarter" idx="5"/>
          </p:nvPr>
        </p:nvSpPr>
        <p:spPr>
          <a:noFill/>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lvl1pPr eaLnBrk="0" hangingPunct="0">
              <a:defRPr sz="2400" b="1">
                <a:solidFill>
                  <a:schemeClr val="tx1"/>
                </a:solidFill>
                <a:latin typeface="Arial" charset="0"/>
                <a:ea typeface="ＭＳ Ｐゴシック" charset="0"/>
              </a:defRPr>
            </a:lvl1pPr>
            <a:lvl2pPr marL="742950" indent="-285750" eaLnBrk="0" hangingPunct="0">
              <a:defRPr sz="2400" b="1">
                <a:solidFill>
                  <a:schemeClr val="tx1"/>
                </a:solidFill>
                <a:latin typeface="Arial" charset="0"/>
                <a:ea typeface="ＭＳ Ｐゴシック" charset="0"/>
              </a:defRPr>
            </a:lvl2pPr>
            <a:lvl3pPr marL="1143000" indent="-228600" eaLnBrk="0" hangingPunct="0">
              <a:defRPr sz="2400" b="1">
                <a:solidFill>
                  <a:schemeClr val="tx1"/>
                </a:solidFill>
                <a:latin typeface="Arial" charset="0"/>
                <a:ea typeface="ＭＳ Ｐゴシック" charset="0"/>
              </a:defRPr>
            </a:lvl3pPr>
            <a:lvl4pPr marL="1600200" indent="-228600" eaLnBrk="0" hangingPunct="0">
              <a:defRPr sz="2400" b="1">
                <a:solidFill>
                  <a:schemeClr val="tx1"/>
                </a:solidFill>
                <a:latin typeface="Arial" charset="0"/>
                <a:ea typeface="ＭＳ Ｐゴシック" charset="0"/>
              </a:defRPr>
            </a:lvl4pPr>
            <a:lvl5pPr marL="2057400" indent="-228600" eaLnBrk="0" hangingPunct="0">
              <a:defRPr sz="2400" b="1">
                <a:solidFill>
                  <a:schemeClr val="tx1"/>
                </a:solidFill>
                <a:latin typeface="Arial" charset="0"/>
                <a:ea typeface="ＭＳ Ｐゴシック" charset="0"/>
              </a:defRPr>
            </a:lvl5pPr>
            <a:lvl6pPr marL="2514600" indent="-228600" eaLnBrk="0" fontAlgn="base" hangingPunct="0">
              <a:spcBef>
                <a:spcPct val="0"/>
              </a:spcBef>
              <a:spcAft>
                <a:spcPct val="0"/>
              </a:spcAft>
              <a:defRPr sz="2400" b="1">
                <a:solidFill>
                  <a:schemeClr val="tx1"/>
                </a:solidFill>
                <a:latin typeface="Arial" charset="0"/>
                <a:ea typeface="ＭＳ Ｐゴシック" charset="0"/>
              </a:defRPr>
            </a:lvl6pPr>
            <a:lvl7pPr marL="2971800" indent="-228600" eaLnBrk="0" fontAlgn="base" hangingPunct="0">
              <a:spcBef>
                <a:spcPct val="0"/>
              </a:spcBef>
              <a:spcAft>
                <a:spcPct val="0"/>
              </a:spcAft>
              <a:defRPr sz="2400" b="1">
                <a:solidFill>
                  <a:schemeClr val="tx1"/>
                </a:solidFill>
                <a:latin typeface="Arial" charset="0"/>
                <a:ea typeface="ＭＳ Ｐゴシック" charset="0"/>
              </a:defRPr>
            </a:lvl7pPr>
            <a:lvl8pPr marL="3429000" indent="-228600" eaLnBrk="0" fontAlgn="base" hangingPunct="0">
              <a:spcBef>
                <a:spcPct val="0"/>
              </a:spcBef>
              <a:spcAft>
                <a:spcPct val="0"/>
              </a:spcAft>
              <a:defRPr sz="2400" b="1">
                <a:solidFill>
                  <a:schemeClr val="tx1"/>
                </a:solidFill>
                <a:latin typeface="Arial" charset="0"/>
                <a:ea typeface="ＭＳ Ｐゴシック" charset="0"/>
              </a:defRPr>
            </a:lvl8pPr>
            <a:lvl9pPr marL="3886200" indent="-228600" eaLnBrk="0" fontAlgn="base" hangingPunct="0">
              <a:spcBef>
                <a:spcPct val="0"/>
              </a:spcBef>
              <a:spcAft>
                <a:spcPct val="0"/>
              </a:spcAft>
              <a:defRPr sz="2400" b="1">
                <a:solidFill>
                  <a:schemeClr val="tx1"/>
                </a:solidFill>
                <a:latin typeface="Arial" charset="0"/>
                <a:ea typeface="ＭＳ Ｐゴシック" charset="0"/>
              </a:defRPr>
            </a:lvl9pPr>
          </a:lstStyle>
          <a:p>
            <a:pPr eaLnBrk="1" hangingPunct="1"/>
            <a:fld id="{01C118C5-8833-0D49-A31D-27290BCD6850}" type="slidenum">
              <a:rPr lang="en-US" sz="1200" b="0"/>
              <a:pPr eaLnBrk="1" hangingPunct="1"/>
              <a:t>11</a:t>
            </a:fld>
            <a:endParaRPr lang="en-US" sz="1200" b="0"/>
          </a:p>
        </p:txBody>
      </p:sp>
      <p:sp>
        <p:nvSpPr>
          <p:cNvPr id="28675" name="Rectangle 2"/>
          <p:cNvSpPr>
            <a:spLocks noRot="1" noChangeArrowheads="1" noTextEdit="1"/>
          </p:cNvSpPr>
          <p:nvPr>
            <p:ph type="sldImg"/>
          </p:nvPr>
        </p:nvSpPr>
        <p:spPr>
          <a:ln/>
        </p:spPr>
      </p:sp>
      <p:sp>
        <p:nvSpPr>
          <p:cNvPr id="28676" name="Rectangle 3"/>
          <p:cNvSpPr>
            <a:spLocks noGrp="1" noChangeArrowheads="1"/>
          </p:cNvSpPr>
          <p:nvPr>
            <p:ph type="body" idx="1"/>
          </p:nvPr>
        </p:nvSpPr>
        <p:spPr>
          <a:noFill/>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eaLnBrk="1" hangingPunct="1"/>
            <a:r>
              <a:rPr lang="en-US" sz="1000"/>
              <a:t>High-Fructose Corn Syrup is a liquid sweetener used in many sodas, sport drinks, iced teas, soups, yogurts, cookies and cakes. High-fructose corn syrup is a simple carbohydrate made from corn. This should be limited or reduced from the diet because it can cause weight gain if consumed in large quantities. The best way to avoid consuming high-fructose corn syrup is by reading the food labels and the ingredient list for each food you buy at the grocery store. </a:t>
            </a:r>
          </a:p>
          <a:p>
            <a:pPr eaLnBrk="1" hangingPunct="1"/>
            <a:endParaRPr lang="en-US" sz="100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7"/>
          <p:cNvSpPr>
            <a:spLocks noGrp="1" noChangeArrowheads="1"/>
          </p:cNvSpPr>
          <p:nvPr>
            <p:ph type="sldNum" sz="quarter" idx="5"/>
          </p:nvPr>
        </p:nvSpPr>
        <p:spPr>
          <a:noFill/>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lvl1pPr eaLnBrk="0" hangingPunct="0">
              <a:defRPr sz="2400" b="1">
                <a:solidFill>
                  <a:schemeClr val="tx1"/>
                </a:solidFill>
                <a:latin typeface="Arial" charset="0"/>
                <a:ea typeface="ＭＳ Ｐゴシック" charset="0"/>
              </a:defRPr>
            </a:lvl1pPr>
            <a:lvl2pPr marL="742950" indent="-285750" eaLnBrk="0" hangingPunct="0">
              <a:defRPr sz="2400" b="1">
                <a:solidFill>
                  <a:schemeClr val="tx1"/>
                </a:solidFill>
                <a:latin typeface="Arial" charset="0"/>
                <a:ea typeface="ＭＳ Ｐゴシック" charset="0"/>
              </a:defRPr>
            </a:lvl2pPr>
            <a:lvl3pPr marL="1143000" indent="-228600" eaLnBrk="0" hangingPunct="0">
              <a:defRPr sz="2400" b="1">
                <a:solidFill>
                  <a:schemeClr val="tx1"/>
                </a:solidFill>
                <a:latin typeface="Arial" charset="0"/>
                <a:ea typeface="ＭＳ Ｐゴシック" charset="0"/>
              </a:defRPr>
            </a:lvl3pPr>
            <a:lvl4pPr marL="1600200" indent="-228600" eaLnBrk="0" hangingPunct="0">
              <a:defRPr sz="2400" b="1">
                <a:solidFill>
                  <a:schemeClr val="tx1"/>
                </a:solidFill>
                <a:latin typeface="Arial" charset="0"/>
                <a:ea typeface="ＭＳ Ｐゴシック" charset="0"/>
              </a:defRPr>
            </a:lvl4pPr>
            <a:lvl5pPr marL="2057400" indent="-228600" eaLnBrk="0" hangingPunct="0">
              <a:defRPr sz="2400" b="1">
                <a:solidFill>
                  <a:schemeClr val="tx1"/>
                </a:solidFill>
                <a:latin typeface="Arial" charset="0"/>
                <a:ea typeface="ＭＳ Ｐゴシック" charset="0"/>
              </a:defRPr>
            </a:lvl5pPr>
            <a:lvl6pPr marL="2514600" indent="-228600" eaLnBrk="0" fontAlgn="base" hangingPunct="0">
              <a:spcBef>
                <a:spcPct val="0"/>
              </a:spcBef>
              <a:spcAft>
                <a:spcPct val="0"/>
              </a:spcAft>
              <a:defRPr sz="2400" b="1">
                <a:solidFill>
                  <a:schemeClr val="tx1"/>
                </a:solidFill>
                <a:latin typeface="Arial" charset="0"/>
                <a:ea typeface="ＭＳ Ｐゴシック" charset="0"/>
              </a:defRPr>
            </a:lvl6pPr>
            <a:lvl7pPr marL="2971800" indent="-228600" eaLnBrk="0" fontAlgn="base" hangingPunct="0">
              <a:spcBef>
                <a:spcPct val="0"/>
              </a:spcBef>
              <a:spcAft>
                <a:spcPct val="0"/>
              </a:spcAft>
              <a:defRPr sz="2400" b="1">
                <a:solidFill>
                  <a:schemeClr val="tx1"/>
                </a:solidFill>
                <a:latin typeface="Arial" charset="0"/>
                <a:ea typeface="ＭＳ Ｐゴシック" charset="0"/>
              </a:defRPr>
            </a:lvl7pPr>
            <a:lvl8pPr marL="3429000" indent="-228600" eaLnBrk="0" fontAlgn="base" hangingPunct="0">
              <a:spcBef>
                <a:spcPct val="0"/>
              </a:spcBef>
              <a:spcAft>
                <a:spcPct val="0"/>
              </a:spcAft>
              <a:defRPr sz="2400" b="1">
                <a:solidFill>
                  <a:schemeClr val="tx1"/>
                </a:solidFill>
                <a:latin typeface="Arial" charset="0"/>
                <a:ea typeface="ＭＳ Ｐゴシック" charset="0"/>
              </a:defRPr>
            </a:lvl8pPr>
            <a:lvl9pPr marL="3886200" indent="-228600" eaLnBrk="0" fontAlgn="base" hangingPunct="0">
              <a:spcBef>
                <a:spcPct val="0"/>
              </a:spcBef>
              <a:spcAft>
                <a:spcPct val="0"/>
              </a:spcAft>
              <a:defRPr sz="2400" b="1">
                <a:solidFill>
                  <a:schemeClr val="tx1"/>
                </a:solidFill>
                <a:latin typeface="Arial" charset="0"/>
                <a:ea typeface="ＭＳ Ｐゴシック" charset="0"/>
              </a:defRPr>
            </a:lvl9pPr>
          </a:lstStyle>
          <a:p>
            <a:pPr eaLnBrk="1" hangingPunct="1"/>
            <a:fld id="{32B4DBF5-94C5-3649-A3CC-E8EF46199F2C}" type="slidenum">
              <a:rPr lang="en-US" sz="1200" b="0"/>
              <a:pPr eaLnBrk="1" hangingPunct="1"/>
              <a:t>12</a:t>
            </a:fld>
            <a:endParaRPr lang="en-US" sz="1200" b="0"/>
          </a:p>
        </p:txBody>
      </p:sp>
      <p:sp>
        <p:nvSpPr>
          <p:cNvPr id="29699" name="Rectangle 2"/>
          <p:cNvSpPr>
            <a:spLocks noRot="1" noChangeArrowheads="1" noTextEdit="1"/>
          </p:cNvSpPr>
          <p:nvPr>
            <p:ph type="sldImg"/>
          </p:nvPr>
        </p:nvSpPr>
        <p:spPr>
          <a:ln/>
        </p:spPr>
      </p:sp>
      <p:sp>
        <p:nvSpPr>
          <p:cNvPr id="29700" name="Rectangle 3"/>
          <p:cNvSpPr>
            <a:spLocks noGrp="1" noChangeArrowheads="1"/>
          </p:cNvSpPr>
          <p:nvPr>
            <p:ph type="body" idx="1"/>
          </p:nvPr>
        </p:nvSpPr>
        <p:spPr>
          <a:noFill/>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eaLnBrk="1" hangingPunct="1"/>
            <a:r>
              <a:rPr lang="en-US" sz="1000">
                <a:latin typeface="Verdana" charset="0"/>
              </a:rPr>
              <a:t>So you guys might be thinking what grains are and how do they fall into this carbs area. Grains provide us with complex and some simple carbohydrates. Grains are the largest and widest part of MyPyramid. This is the foundation of our diet and we should have the most amount of this food in our diet.</a:t>
            </a: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7"/>
          <p:cNvSpPr>
            <a:spLocks noGrp="1" noChangeArrowheads="1"/>
          </p:cNvSpPr>
          <p:nvPr>
            <p:ph type="sldNum" sz="quarter" idx="5"/>
          </p:nvPr>
        </p:nvSpPr>
        <p:spPr>
          <a:noFill/>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lvl1pPr eaLnBrk="0" hangingPunct="0">
              <a:defRPr sz="2400" b="1">
                <a:solidFill>
                  <a:schemeClr val="tx1"/>
                </a:solidFill>
                <a:latin typeface="Arial" charset="0"/>
                <a:ea typeface="ＭＳ Ｐゴシック" charset="0"/>
              </a:defRPr>
            </a:lvl1pPr>
            <a:lvl2pPr marL="742950" indent="-285750" eaLnBrk="0" hangingPunct="0">
              <a:defRPr sz="2400" b="1">
                <a:solidFill>
                  <a:schemeClr val="tx1"/>
                </a:solidFill>
                <a:latin typeface="Arial" charset="0"/>
                <a:ea typeface="ＭＳ Ｐゴシック" charset="0"/>
              </a:defRPr>
            </a:lvl2pPr>
            <a:lvl3pPr marL="1143000" indent="-228600" eaLnBrk="0" hangingPunct="0">
              <a:defRPr sz="2400" b="1">
                <a:solidFill>
                  <a:schemeClr val="tx1"/>
                </a:solidFill>
                <a:latin typeface="Arial" charset="0"/>
                <a:ea typeface="ＭＳ Ｐゴシック" charset="0"/>
              </a:defRPr>
            </a:lvl3pPr>
            <a:lvl4pPr marL="1600200" indent="-228600" eaLnBrk="0" hangingPunct="0">
              <a:defRPr sz="2400" b="1">
                <a:solidFill>
                  <a:schemeClr val="tx1"/>
                </a:solidFill>
                <a:latin typeface="Arial" charset="0"/>
                <a:ea typeface="ＭＳ Ｐゴシック" charset="0"/>
              </a:defRPr>
            </a:lvl4pPr>
            <a:lvl5pPr marL="2057400" indent="-228600" eaLnBrk="0" hangingPunct="0">
              <a:defRPr sz="2400" b="1">
                <a:solidFill>
                  <a:schemeClr val="tx1"/>
                </a:solidFill>
                <a:latin typeface="Arial" charset="0"/>
                <a:ea typeface="ＭＳ Ｐゴシック" charset="0"/>
              </a:defRPr>
            </a:lvl5pPr>
            <a:lvl6pPr marL="2514600" indent="-228600" eaLnBrk="0" fontAlgn="base" hangingPunct="0">
              <a:spcBef>
                <a:spcPct val="0"/>
              </a:spcBef>
              <a:spcAft>
                <a:spcPct val="0"/>
              </a:spcAft>
              <a:defRPr sz="2400" b="1">
                <a:solidFill>
                  <a:schemeClr val="tx1"/>
                </a:solidFill>
                <a:latin typeface="Arial" charset="0"/>
                <a:ea typeface="ＭＳ Ｐゴシック" charset="0"/>
              </a:defRPr>
            </a:lvl6pPr>
            <a:lvl7pPr marL="2971800" indent="-228600" eaLnBrk="0" fontAlgn="base" hangingPunct="0">
              <a:spcBef>
                <a:spcPct val="0"/>
              </a:spcBef>
              <a:spcAft>
                <a:spcPct val="0"/>
              </a:spcAft>
              <a:defRPr sz="2400" b="1">
                <a:solidFill>
                  <a:schemeClr val="tx1"/>
                </a:solidFill>
                <a:latin typeface="Arial" charset="0"/>
                <a:ea typeface="ＭＳ Ｐゴシック" charset="0"/>
              </a:defRPr>
            </a:lvl7pPr>
            <a:lvl8pPr marL="3429000" indent="-228600" eaLnBrk="0" fontAlgn="base" hangingPunct="0">
              <a:spcBef>
                <a:spcPct val="0"/>
              </a:spcBef>
              <a:spcAft>
                <a:spcPct val="0"/>
              </a:spcAft>
              <a:defRPr sz="2400" b="1">
                <a:solidFill>
                  <a:schemeClr val="tx1"/>
                </a:solidFill>
                <a:latin typeface="Arial" charset="0"/>
                <a:ea typeface="ＭＳ Ｐゴシック" charset="0"/>
              </a:defRPr>
            </a:lvl8pPr>
            <a:lvl9pPr marL="3886200" indent="-228600" eaLnBrk="0" fontAlgn="base" hangingPunct="0">
              <a:spcBef>
                <a:spcPct val="0"/>
              </a:spcBef>
              <a:spcAft>
                <a:spcPct val="0"/>
              </a:spcAft>
              <a:defRPr sz="2400" b="1">
                <a:solidFill>
                  <a:schemeClr val="tx1"/>
                </a:solidFill>
                <a:latin typeface="Arial" charset="0"/>
                <a:ea typeface="ＭＳ Ｐゴシック" charset="0"/>
              </a:defRPr>
            </a:lvl9pPr>
          </a:lstStyle>
          <a:p>
            <a:pPr eaLnBrk="1" hangingPunct="1"/>
            <a:fld id="{DEF9E1EF-23DD-C54A-B8A2-A9A7CA808E53}" type="slidenum">
              <a:rPr lang="en-US" sz="1200" b="0"/>
              <a:pPr eaLnBrk="1" hangingPunct="1"/>
              <a:t>13</a:t>
            </a:fld>
            <a:endParaRPr lang="en-US" sz="1200" b="0"/>
          </a:p>
        </p:txBody>
      </p:sp>
      <p:sp>
        <p:nvSpPr>
          <p:cNvPr id="30723" name="Rectangle 2"/>
          <p:cNvSpPr>
            <a:spLocks noRot="1" noChangeArrowheads="1" noTextEdit="1"/>
          </p:cNvSpPr>
          <p:nvPr>
            <p:ph type="sldImg"/>
          </p:nvPr>
        </p:nvSpPr>
        <p:spPr>
          <a:ln/>
        </p:spPr>
      </p:sp>
      <p:sp>
        <p:nvSpPr>
          <p:cNvPr id="30724" name="Rectangle 3"/>
          <p:cNvSpPr>
            <a:spLocks noGrp="1" noChangeArrowheads="1"/>
          </p:cNvSpPr>
          <p:nvPr>
            <p:ph type="body" idx="1"/>
          </p:nvPr>
        </p:nvSpPr>
        <p:spPr>
          <a:noFill/>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eaLnBrk="1" hangingPunct="1"/>
            <a:r>
              <a:rPr lang="en-US" sz="1000"/>
              <a:t>Grains should compose the second largest part of our meal. Children your age need around </a:t>
            </a:r>
            <a:r>
              <a:rPr lang="en-US" sz="1000">
                <a:solidFill>
                  <a:schemeClr val="accent2"/>
                </a:solidFill>
              </a:rPr>
              <a:t>6 ounces </a:t>
            </a:r>
            <a:r>
              <a:rPr lang="en-US" sz="1000"/>
              <a:t>of grains each day. A easier way of determining if you are getting the right amount of grains per day is to cover around ¼ of your plate with grains during your meal. You can see the picture above as an example of what your plate should look like and where grains fall in place. </a:t>
            </a:r>
          </a:p>
          <a:p>
            <a:pPr eaLnBrk="1" hangingPunct="1"/>
            <a:r>
              <a:rPr lang="en-US" sz="1000"/>
              <a:t>Some sources of grains are bread, crackers, pasta, rice and cereal. </a:t>
            </a:r>
          </a:p>
          <a:p>
            <a:pPr eaLnBrk="1" hangingPunct="1">
              <a:buFontTx/>
              <a:buChar char="•"/>
            </a:pPr>
            <a:r>
              <a:rPr lang="en-US" sz="1000"/>
              <a:t>White flour/rice/bread = Many nutrients and fiber are removed which is bad. </a:t>
            </a:r>
          </a:p>
          <a:p>
            <a:pPr eaLnBrk="1" hangingPunct="1">
              <a:buFontTx/>
              <a:buChar char="•"/>
            </a:pPr>
            <a:r>
              <a:rPr lang="en-US" sz="1000"/>
              <a:t>Whole wheat flour and brown rice have a lot of vitamins, minerals and fiber. This helps your digestive system work well. (show that the digestive system is in the stomach area). Fiber also helps you feel full and we will talk more about this later.  </a:t>
            </a: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7"/>
          <p:cNvSpPr>
            <a:spLocks noGrp="1" noChangeArrowheads="1"/>
          </p:cNvSpPr>
          <p:nvPr>
            <p:ph type="sldNum" sz="quarter" idx="5"/>
          </p:nvPr>
        </p:nvSpPr>
        <p:spPr>
          <a:noFill/>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lvl1pPr eaLnBrk="0" hangingPunct="0">
              <a:defRPr sz="2400" b="1">
                <a:solidFill>
                  <a:schemeClr val="tx1"/>
                </a:solidFill>
                <a:latin typeface="Arial" charset="0"/>
                <a:ea typeface="ＭＳ Ｐゴシック" charset="0"/>
              </a:defRPr>
            </a:lvl1pPr>
            <a:lvl2pPr marL="742950" indent="-285750" eaLnBrk="0" hangingPunct="0">
              <a:defRPr sz="2400" b="1">
                <a:solidFill>
                  <a:schemeClr val="tx1"/>
                </a:solidFill>
                <a:latin typeface="Arial" charset="0"/>
                <a:ea typeface="ＭＳ Ｐゴシック" charset="0"/>
              </a:defRPr>
            </a:lvl2pPr>
            <a:lvl3pPr marL="1143000" indent="-228600" eaLnBrk="0" hangingPunct="0">
              <a:defRPr sz="2400" b="1">
                <a:solidFill>
                  <a:schemeClr val="tx1"/>
                </a:solidFill>
                <a:latin typeface="Arial" charset="0"/>
                <a:ea typeface="ＭＳ Ｐゴシック" charset="0"/>
              </a:defRPr>
            </a:lvl3pPr>
            <a:lvl4pPr marL="1600200" indent="-228600" eaLnBrk="0" hangingPunct="0">
              <a:defRPr sz="2400" b="1">
                <a:solidFill>
                  <a:schemeClr val="tx1"/>
                </a:solidFill>
                <a:latin typeface="Arial" charset="0"/>
                <a:ea typeface="ＭＳ Ｐゴシック" charset="0"/>
              </a:defRPr>
            </a:lvl4pPr>
            <a:lvl5pPr marL="2057400" indent="-228600" eaLnBrk="0" hangingPunct="0">
              <a:defRPr sz="2400" b="1">
                <a:solidFill>
                  <a:schemeClr val="tx1"/>
                </a:solidFill>
                <a:latin typeface="Arial" charset="0"/>
                <a:ea typeface="ＭＳ Ｐゴシック" charset="0"/>
              </a:defRPr>
            </a:lvl5pPr>
            <a:lvl6pPr marL="2514600" indent="-228600" eaLnBrk="0" fontAlgn="base" hangingPunct="0">
              <a:spcBef>
                <a:spcPct val="0"/>
              </a:spcBef>
              <a:spcAft>
                <a:spcPct val="0"/>
              </a:spcAft>
              <a:defRPr sz="2400" b="1">
                <a:solidFill>
                  <a:schemeClr val="tx1"/>
                </a:solidFill>
                <a:latin typeface="Arial" charset="0"/>
                <a:ea typeface="ＭＳ Ｐゴシック" charset="0"/>
              </a:defRPr>
            </a:lvl6pPr>
            <a:lvl7pPr marL="2971800" indent="-228600" eaLnBrk="0" fontAlgn="base" hangingPunct="0">
              <a:spcBef>
                <a:spcPct val="0"/>
              </a:spcBef>
              <a:spcAft>
                <a:spcPct val="0"/>
              </a:spcAft>
              <a:defRPr sz="2400" b="1">
                <a:solidFill>
                  <a:schemeClr val="tx1"/>
                </a:solidFill>
                <a:latin typeface="Arial" charset="0"/>
                <a:ea typeface="ＭＳ Ｐゴシック" charset="0"/>
              </a:defRPr>
            </a:lvl7pPr>
            <a:lvl8pPr marL="3429000" indent="-228600" eaLnBrk="0" fontAlgn="base" hangingPunct="0">
              <a:spcBef>
                <a:spcPct val="0"/>
              </a:spcBef>
              <a:spcAft>
                <a:spcPct val="0"/>
              </a:spcAft>
              <a:defRPr sz="2400" b="1">
                <a:solidFill>
                  <a:schemeClr val="tx1"/>
                </a:solidFill>
                <a:latin typeface="Arial" charset="0"/>
                <a:ea typeface="ＭＳ Ｐゴシック" charset="0"/>
              </a:defRPr>
            </a:lvl8pPr>
            <a:lvl9pPr marL="3886200" indent="-228600" eaLnBrk="0" fontAlgn="base" hangingPunct="0">
              <a:spcBef>
                <a:spcPct val="0"/>
              </a:spcBef>
              <a:spcAft>
                <a:spcPct val="0"/>
              </a:spcAft>
              <a:defRPr sz="2400" b="1">
                <a:solidFill>
                  <a:schemeClr val="tx1"/>
                </a:solidFill>
                <a:latin typeface="Arial" charset="0"/>
                <a:ea typeface="ＭＳ Ｐゴシック" charset="0"/>
              </a:defRPr>
            </a:lvl9pPr>
          </a:lstStyle>
          <a:p>
            <a:pPr eaLnBrk="1" hangingPunct="1"/>
            <a:fld id="{2E492B46-55BA-BE47-A6BF-BECD7E7A5970}" type="slidenum">
              <a:rPr lang="en-US" sz="1200" b="0"/>
              <a:pPr eaLnBrk="1" hangingPunct="1"/>
              <a:t>14</a:t>
            </a:fld>
            <a:endParaRPr lang="en-US" sz="1200" b="0"/>
          </a:p>
        </p:txBody>
      </p:sp>
      <p:sp>
        <p:nvSpPr>
          <p:cNvPr id="31747" name="Rectangle 2"/>
          <p:cNvSpPr>
            <a:spLocks noRot="1" noChangeArrowheads="1" noTextEdit="1"/>
          </p:cNvSpPr>
          <p:nvPr>
            <p:ph type="sldImg"/>
          </p:nvPr>
        </p:nvSpPr>
        <p:spPr>
          <a:ln/>
        </p:spPr>
      </p:sp>
      <p:sp>
        <p:nvSpPr>
          <p:cNvPr id="31748" name="Rectangle 3"/>
          <p:cNvSpPr>
            <a:spLocks noGrp="1" noChangeArrowheads="1"/>
          </p:cNvSpPr>
          <p:nvPr>
            <p:ph type="body" idx="1"/>
          </p:nvPr>
        </p:nvSpPr>
        <p:spPr>
          <a:noFill/>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eaLnBrk="1" hangingPunct="1">
              <a:buFontTx/>
              <a:buChar char="•"/>
            </a:pPr>
            <a:r>
              <a:rPr lang="en-US" sz="1000" b="1"/>
              <a:t>Refined grain</a:t>
            </a:r>
            <a:r>
              <a:rPr lang="en-US" sz="1000"/>
              <a:t> are usually white or light in color. These products are mostly simple carbohydrates and will </a:t>
            </a:r>
            <a:r>
              <a:rPr lang="en-US" sz="1000" b="1"/>
              <a:t>NOT</a:t>
            </a:r>
            <a:r>
              <a:rPr lang="en-US" sz="1000"/>
              <a:t> keep you full for a long period of time. </a:t>
            </a:r>
          </a:p>
          <a:p>
            <a:pPr eaLnBrk="1" hangingPunct="1">
              <a:buFontTx/>
              <a:buChar char="•"/>
            </a:pPr>
            <a:r>
              <a:rPr lang="en-US" sz="1000" b="1"/>
              <a:t>Whole grain</a:t>
            </a:r>
            <a:r>
              <a:rPr lang="en-US" sz="1000"/>
              <a:t> are usually brown or darker  in color. These products are mostly complex carbohydrates and will keep you feeling full for a long time. They also have other nutrients in them such as fiber, vitamins and minerals. </a:t>
            </a:r>
          </a:p>
          <a:p>
            <a:pPr eaLnBrk="1" hangingPunct="1"/>
            <a:r>
              <a:rPr lang="en-US" sz="1000"/>
              <a:t>Ask the students which product they think is better for them. The answer is the whole wheat grains which are brown or dark tanned colored. </a:t>
            </a:r>
          </a:p>
          <a:p>
            <a:pPr eaLnBrk="1" hangingPunct="1"/>
            <a:endParaRPr lang="en-US" sz="100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7"/>
          <p:cNvSpPr>
            <a:spLocks noGrp="1" noChangeArrowheads="1"/>
          </p:cNvSpPr>
          <p:nvPr>
            <p:ph type="sldNum" sz="quarter" idx="5"/>
          </p:nvPr>
        </p:nvSpPr>
        <p:spPr>
          <a:noFill/>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lvl1pPr eaLnBrk="0" hangingPunct="0">
              <a:defRPr sz="2400" b="1">
                <a:solidFill>
                  <a:schemeClr val="tx1"/>
                </a:solidFill>
                <a:latin typeface="Arial" charset="0"/>
                <a:ea typeface="ＭＳ Ｐゴシック" charset="0"/>
              </a:defRPr>
            </a:lvl1pPr>
            <a:lvl2pPr marL="742950" indent="-285750" eaLnBrk="0" hangingPunct="0">
              <a:defRPr sz="2400" b="1">
                <a:solidFill>
                  <a:schemeClr val="tx1"/>
                </a:solidFill>
                <a:latin typeface="Arial" charset="0"/>
                <a:ea typeface="ＭＳ Ｐゴシック" charset="0"/>
              </a:defRPr>
            </a:lvl2pPr>
            <a:lvl3pPr marL="1143000" indent="-228600" eaLnBrk="0" hangingPunct="0">
              <a:defRPr sz="2400" b="1">
                <a:solidFill>
                  <a:schemeClr val="tx1"/>
                </a:solidFill>
                <a:latin typeface="Arial" charset="0"/>
                <a:ea typeface="ＭＳ Ｐゴシック" charset="0"/>
              </a:defRPr>
            </a:lvl3pPr>
            <a:lvl4pPr marL="1600200" indent="-228600" eaLnBrk="0" hangingPunct="0">
              <a:defRPr sz="2400" b="1">
                <a:solidFill>
                  <a:schemeClr val="tx1"/>
                </a:solidFill>
                <a:latin typeface="Arial" charset="0"/>
                <a:ea typeface="ＭＳ Ｐゴシック" charset="0"/>
              </a:defRPr>
            </a:lvl4pPr>
            <a:lvl5pPr marL="2057400" indent="-228600" eaLnBrk="0" hangingPunct="0">
              <a:defRPr sz="2400" b="1">
                <a:solidFill>
                  <a:schemeClr val="tx1"/>
                </a:solidFill>
                <a:latin typeface="Arial" charset="0"/>
                <a:ea typeface="ＭＳ Ｐゴシック" charset="0"/>
              </a:defRPr>
            </a:lvl5pPr>
            <a:lvl6pPr marL="2514600" indent="-228600" eaLnBrk="0" fontAlgn="base" hangingPunct="0">
              <a:spcBef>
                <a:spcPct val="0"/>
              </a:spcBef>
              <a:spcAft>
                <a:spcPct val="0"/>
              </a:spcAft>
              <a:defRPr sz="2400" b="1">
                <a:solidFill>
                  <a:schemeClr val="tx1"/>
                </a:solidFill>
                <a:latin typeface="Arial" charset="0"/>
                <a:ea typeface="ＭＳ Ｐゴシック" charset="0"/>
              </a:defRPr>
            </a:lvl6pPr>
            <a:lvl7pPr marL="2971800" indent="-228600" eaLnBrk="0" fontAlgn="base" hangingPunct="0">
              <a:spcBef>
                <a:spcPct val="0"/>
              </a:spcBef>
              <a:spcAft>
                <a:spcPct val="0"/>
              </a:spcAft>
              <a:defRPr sz="2400" b="1">
                <a:solidFill>
                  <a:schemeClr val="tx1"/>
                </a:solidFill>
                <a:latin typeface="Arial" charset="0"/>
                <a:ea typeface="ＭＳ Ｐゴシック" charset="0"/>
              </a:defRPr>
            </a:lvl7pPr>
            <a:lvl8pPr marL="3429000" indent="-228600" eaLnBrk="0" fontAlgn="base" hangingPunct="0">
              <a:spcBef>
                <a:spcPct val="0"/>
              </a:spcBef>
              <a:spcAft>
                <a:spcPct val="0"/>
              </a:spcAft>
              <a:defRPr sz="2400" b="1">
                <a:solidFill>
                  <a:schemeClr val="tx1"/>
                </a:solidFill>
                <a:latin typeface="Arial" charset="0"/>
                <a:ea typeface="ＭＳ Ｐゴシック" charset="0"/>
              </a:defRPr>
            </a:lvl8pPr>
            <a:lvl9pPr marL="3886200" indent="-228600" eaLnBrk="0" fontAlgn="base" hangingPunct="0">
              <a:spcBef>
                <a:spcPct val="0"/>
              </a:spcBef>
              <a:spcAft>
                <a:spcPct val="0"/>
              </a:spcAft>
              <a:defRPr sz="2400" b="1">
                <a:solidFill>
                  <a:schemeClr val="tx1"/>
                </a:solidFill>
                <a:latin typeface="Arial" charset="0"/>
                <a:ea typeface="ＭＳ Ｐゴシック" charset="0"/>
              </a:defRPr>
            </a:lvl9pPr>
          </a:lstStyle>
          <a:p>
            <a:pPr eaLnBrk="1" hangingPunct="1"/>
            <a:fld id="{976A707B-E0DD-BE4F-AB75-09124BBDA0BD}" type="slidenum">
              <a:rPr lang="en-US" sz="1200" b="0"/>
              <a:pPr eaLnBrk="1" hangingPunct="1"/>
              <a:t>15</a:t>
            </a:fld>
            <a:endParaRPr lang="en-US" sz="1200" b="0"/>
          </a:p>
        </p:txBody>
      </p:sp>
      <p:sp>
        <p:nvSpPr>
          <p:cNvPr id="32771" name="Rectangle 2"/>
          <p:cNvSpPr>
            <a:spLocks noRot="1" noChangeArrowheads="1" noTextEdit="1"/>
          </p:cNvSpPr>
          <p:nvPr>
            <p:ph type="sldImg"/>
          </p:nvPr>
        </p:nvSpPr>
        <p:spPr>
          <a:ln/>
        </p:spPr>
      </p:sp>
      <p:sp>
        <p:nvSpPr>
          <p:cNvPr id="32772" name="Rectangle 3"/>
          <p:cNvSpPr>
            <a:spLocks noGrp="1" noChangeArrowheads="1"/>
          </p:cNvSpPr>
          <p:nvPr>
            <p:ph type="body" idx="1"/>
          </p:nvPr>
        </p:nvSpPr>
        <p:spPr>
          <a:noFill/>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eaLnBrk="1" hangingPunct="1"/>
            <a:r>
              <a:rPr lang="en-US" sz="1000"/>
              <a:t>So really the best thing for our body is to eat a variety of complex carbohydrates to give your body long lasting energy. You will be the most satisfied from your food and get the best energy this way. A high-sugar diet may lead to obesity and can also lead to tooth decay. Your goal is to eat more whole-grain products and to try going shopping with your parents and help them pick whole grains and complex carbohydrates. Also, avoid high-fructose corn syrup in your food products. </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7"/>
          <p:cNvSpPr>
            <a:spLocks noGrp="1" noChangeArrowheads="1"/>
          </p:cNvSpPr>
          <p:nvPr>
            <p:ph type="sldNum" sz="quarter" idx="5"/>
          </p:nvPr>
        </p:nvSpPr>
        <p:spPr>
          <a:noFill/>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lvl1pPr eaLnBrk="0" hangingPunct="0">
              <a:defRPr sz="2400" b="1">
                <a:solidFill>
                  <a:schemeClr val="tx1"/>
                </a:solidFill>
                <a:latin typeface="Arial" charset="0"/>
                <a:ea typeface="ＭＳ Ｐゴシック" charset="0"/>
              </a:defRPr>
            </a:lvl1pPr>
            <a:lvl2pPr marL="742950" indent="-285750" eaLnBrk="0" hangingPunct="0">
              <a:defRPr sz="2400" b="1">
                <a:solidFill>
                  <a:schemeClr val="tx1"/>
                </a:solidFill>
                <a:latin typeface="Arial" charset="0"/>
                <a:ea typeface="ＭＳ Ｐゴシック" charset="0"/>
              </a:defRPr>
            </a:lvl2pPr>
            <a:lvl3pPr marL="1143000" indent="-228600" eaLnBrk="0" hangingPunct="0">
              <a:defRPr sz="2400" b="1">
                <a:solidFill>
                  <a:schemeClr val="tx1"/>
                </a:solidFill>
                <a:latin typeface="Arial" charset="0"/>
                <a:ea typeface="ＭＳ Ｐゴシック" charset="0"/>
              </a:defRPr>
            </a:lvl3pPr>
            <a:lvl4pPr marL="1600200" indent="-228600" eaLnBrk="0" hangingPunct="0">
              <a:defRPr sz="2400" b="1">
                <a:solidFill>
                  <a:schemeClr val="tx1"/>
                </a:solidFill>
                <a:latin typeface="Arial" charset="0"/>
                <a:ea typeface="ＭＳ Ｐゴシック" charset="0"/>
              </a:defRPr>
            </a:lvl4pPr>
            <a:lvl5pPr marL="2057400" indent="-228600" eaLnBrk="0" hangingPunct="0">
              <a:defRPr sz="2400" b="1">
                <a:solidFill>
                  <a:schemeClr val="tx1"/>
                </a:solidFill>
                <a:latin typeface="Arial" charset="0"/>
                <a:ea typeface="ＭＳ Ｐゴシック" charset="0"/>
              </a:defRPr>
            </a:lvl5pPr>
            <a:lvl6pPr marL="2514600" indent="-228600" eaLnBrk="0" fontAlgn="base" hangingPunct="0">
              <a:spcBef>
                <a:spcPct val="0"/>
              </a:spcBef>
              <a:spcAft>
                <a:spcPct val="0"/>
              </a:spcAft>
              <a:defRPr sz="2400" b="1">
                <a:solidFill>
                  <a:schemeClr val="tx1"/>
                </a:solidFill>
                <a:latin typeface="Arial" charset="0"/>
                <a:ea typeface="ＭＳ Ｐゴシック" charset="0"/>
              </a:defRPr>
            </a:lvl6pPr>
            <a:lvl7pPr marL="2971800" indent="-228600" eaLnBrk="0" fontAlgn="base" hangingPunct="0">
              <a:spcBef>
                <a:spcPct val="0"/>
              </a:spcBef>
              <a:spcAft>
                <a:spcPct val="0"/>
              </a:spcAft>
              <a:defRPr sz="2400" b="1">
                <a:solidFill>
                  <a:schemeClr val="tx1"/>
                </a:solidFill>
                <a:latin typeface="Arial" charset="0"/>
                <a:ea typeface="ＭＳ Ｐゴシック" charset="0"/>
              </a:defRPr>
            </a:lvl7pPr>
            <a:lvl8pPr marL="3429000" indent="-228600" eaLnBrk="0" fontAlgn="base" hangingPunct="0">
              <a:spcBef>
                <a:spcPct val="0"/>
              </a:spcBef>
              <a:spcAft>
                <a:spcPct val="0"/>
              </a:spcAft>
              <a:defRPr sz="2400" b="1">
                <a:solidFill>
                  <a:schemeClr val="tx1"/>
                </a:solidFill>
                <a:latin typeface="Arial" charset="0"/>
                <a:ea typeface="ＭＳ Ｐゴシック" charset="0"/>
              </a:defRPr>
            </a:lvl8pPr>
            <a:lvl9pPr marL="3886200" indent="-228600" eaLnBrk="0" fontAlgn="base" hangingPunct="0">
              <a:spcBef>
                <a:spcPct val="0"/>
              </a:spcBef>
              <a:spcAft>
                <a:spcPct val="0"/>
              </a:spcAft>
              <a:defRPr sz="2400" b="1">
                <a:solidFill>
                  <a:schemeClr val="tx1"/>
                </a:solidFill>
                <a:latin typeface="Arial" charset="0"/>
                <a:ea typeface="ＭＳ Ｐゴシック" charset="0"/>
              </a:defRPr>
            </a:lvl9pPr>
          </a:lstStyle>
          <a:p>
            <a:pPr eaLnBrk="1" hangingPunct="1"/>
            <a:fld id="{92C208E9-A01B-6747-8907-BF0B76422FF5}" type="slidenum">
              <a:rPr lang="en-US" sz="1200" b="0"/>
              <a:pPr eaLnBrk="1" hangingPunct="1"/>
              <a:t>2</a:t>
            </a:fld>
            <a:endParaRPr lang="en-US" sz="1200" b="0"/>
          </a:p>
        </p:txBody>
      </p:sp>
      <p:sp>
        <p:nvSpPr>
          <p:cNvPr id="19459" name="Rectangle 2"/>
          <p:cNvSpPr>
            <a:spLocks noRot="1" noChangeArrowheads="1" noTextEdit="1"/>
          </p:cNvSpPr>
          <p:nvPr>
            <p:ph type="sldImg"/>
          </p:nvPr>
        </p:nvSpPr>
        <p:spPr>
          <a:ln/>
        </p:spPr>
      </p:sp>
      <p:sp>
        <p:nvSpPr>
          <p:cNvPr id="19460" name="Rectangle 3"/>
          <p:cNvSpPr>
            <a:spLocks noGrp="1" noChangeArrowheads="1"/>
          </p:cNvSpPr>
          <p:nvPr>
            <p:ph type="body" idx="1"/>
          </p:nvPr>
        </p:nvSpPr>
        <p:spPr>
          <a:noFill/>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marL="228600" indent="-228600" eaLnBrk="1" hangingPunct="1"/>
            <a:r>
              <a:rPr lang="en-US" sz="1000"/>
              <a:t>Our goals for today are to understand the importance of eating a variety of carbohydrates as the base of our diet. We will also learn the difference between simple and complex carbs and be able to list carbs and grains that are healthy for us. So let</a:t>
            </a:r>
            <a:r>
              <a:rPr lang="ja-JP" altLang="en-US" sz="1000"/>
              <a:t>’</a:t>
            </a:r>
            <a:r>
              <a:rPr lang="en-US" sz="1000"/>
              <a:t>s start with a review and some basic facts you should understand. </a:t>
            </a:r>
          </a:p>
          <a:p>
            <a:pPr marL="228600" indent="-228600" eaLnBrk="1" hangingPunct="1"/>
            <a:endParaRPr lang="en-US" sz="100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7"/>
          <p:cNvSpPr>
            <a:spLocks noGrp="1" noChangeArrowheads="1"/>
          </p:cNvSpPr>
          <p:nvPr>
            <p:ph type="sldNum" sz="quarter" idx="5"/>
          </p:nvPr>
        </p:nvSpPr>
        <p:spPr>
          <a:noFill/>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lvl1pPr eaLnBrk="0" hangingPunct="0">
              <a:defRPr sz="2400" b="1">
                <a:solidFill>
                  <a:schemeClr val="tx1"/>
                </a:solidFill>
                <a:latin typeface="Arial" charset="0"/>
                <a:ea typeface="ＭＳ Ｐゴシック" charset="0"/>
              </a:defRPr>
            </a:lvl1pPr>
            <a:lvl2pPr marL="742950" indent="-285750" eaLnBrk="0" hangingPunct="0">
              <a:defRPr sz="2400" b="1">
                <a:solidFill>
                  <a:schemeClr val="tx1"/>
                </a:solidFill>
                <a:latin typeface="Arial" charset="0"/>
                <a:ea typeface="ＭＳ Ｐゴシック" charset="0"/>
              </a:defRPr>
            </a:lvl2pPr>
            <a:lvl3pPr marL="1143000" indent="-228600" eaLnBrk="0" hangingPunct="0">
              <a:defRPr sz="2400" b="1">
                <a:solidFill>
                  <a:schemeClr val="tx1"/>
                </a:solidFill>
                <a:latin typeface="Arial" charset="0"/>
                <a:ea typeface="ＭＳ Ｐゴシック" charset="0"/>
              </a:defRPr>
            </a:lvl3pPr>
            <a:lvl4pPr marL="1600200" indent="-228600" eaLnBrk="0" hangingPunct="0">
              <a:defRPr sz="2400" b="1">
                <a:solidFill>
                  <a:schemeClr val="tx1"/>
                </a:solidFill>
                <a:latin typeface="Arial" charset="0"/>
                <a:ea typeface="ＭＳ Ｐゴシック" charset="0"/>
              </a:defRPr>
            </a:lvl4pPr>
            <a:lvl5pPr marL="2057400" indent="-228600" eaLnBrk="0" hangingPunct="0">
              <a:defRPr sz="2400" b="1">
                <a:solidFill>
                  <a:schemeClr val="tx1"/>
                </a:solidFill>
                <a:latin typeface="Arial" charset="0"/>
                <a:ea typeface="ＭＳ Ｐゴシック" charset="0"/>
              </a:defRPr>
            </a:lvl5pPr>
            <a:lvl6pPr marL="2514600" indent="-228600" eaLnBrk="0" fontAlgn="base" hangingPunct="0">
              <a:spcBef>
                <a:spcPct val="0"/>
              </a:spcBef>
              <a:spcAft>
                <a:spcPct val="0"/>
              </a:spcAft>
              <a:defRPr sz="2400" b="1">
                <a:solidFill>
                  <a:schemeClr val="tx1"/>
                </a:solidFill>
                <a:latin typeface="Arial" charset="0"/>
                <a:ea typeface="ＭＳ Ｐゴシック" charset="0"/>
              </a:defRPr>
            </a:lvl6pPr>
            <a:lvl7pPr marL="2971800" indent="-228600" eaLnBrk="0" fontAlgn="base" hangingPunct="0">
              <a:spcBef>
                <a:spcPct val="0"/>
              </a:spcBef>
              <a:spcAft>
                <a:spcPct val="0"/>
              </a:spcAft>
              <a:defRPr sz="2400" b="1">
                <a:solidFill>
                  <a:schemeClr val="tx1"/>
                </a:solidFill>
                <a:latin typeface="Arial" charset="0"/>
                <a:ea typeface="ＭＳ Ｐゴシック" charset="0"/>
              </a:defRPr>
            </a:lvl7pPr>
            <a:lvl8pPr marL="3429000" indent="-228600" eaLnBrk="0" fontAlgn="base" hangingPunct="0">
              <a:spcBef>
                <a:spcPct val="0"/>
              </a:spcBef>
              <a:spcAft>
                <a:spcPct val="0"/>
              </a:spcAft>
              <a:defRPr sz="2400" b="1">
                <a:solidFill>
                  <a:schemeClr val="tx1"/>
                </a:solidFill>
                <a:latin typeface="Arial" charset="0"/>
                <a:ea typeface="ＭＳ Ｐゴシック" charset="0"/>
              </a:defRPr>
            </a:lvl8pPr>
            <a:lvl9pPr marL="3886200" indent="-228600" eaLnBrk="0" fontAlgn="base" hangingPunct="0">
              <a:spcBef>
                <a:spcPct val="0"/>
              </a:spcBef>
              <a:spcAft>
                <a:spcPct val="0"/>
              </a:spcAft>
              <a:defRPr sz="2400" b="1">
                <a:solidFill>
                  <a:schemeClr val="tx1"/>
                </a:solidFill>
                <a:latin typeface="Arial" charset="0"/>
                <a:ea typeface="ＭＳ Ｐゴシック" charset="0"/>
              </a:defRPr>
            </a:lvl9pPr>
          </a:lstStyle>
          <a:p>
            <a:pPr eaLnBrk="1" hangingPunct="1"/>
            <a:fld id="{5CEA37F5-0D5D-784A-A844-7919E3678AF7}" type="slidenum">
              <a:rPr lang="en-US" sz="1200" b="0"/>
              <a:pPr eaLnBrk="1" hangingPunct="1"/>
              <a:t>3</a:t>
            </a:fld>
            <a:endParaRPr lang="en-US" sz="1200" b="0"/>
          </a:p>
        </p:txBody>
      </p:sp>
      <p:sp>
        <p:nvSpPr>
          <p:cNvPr id="20483" name="Rectangle 2"/>
          <p:cNvSpPr>
            <a:spLocks noRot="1" noChangeArrowheads="1" noTextEdit="1"/>
          </p:cNvSpPr>
          <p:nvPr>
            <p:ph type="sldImg"/>
          </p:nvPr>
        </p:nvSpPr>
        <p:spPr>
          <a:ln/>
        </p:spPr>
      </p:sp>
      <p:sp>
        <p:nvSpPr>
          <p:cNvPr id="20484" name="Rectangle 3"/>
          <p:cNvSpPr>
            <a:spLocks noGrp="1" noChangeArrowheads="1"/>
          </p:cNvSpPr>
          <p:nvPr>
            <p:ph type="body" idx="1"/>
          </p:nvPr>
        </p:nvSpPr>
        <p:spPr>
          <a:noFill/>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eaLnBrk="1" hangingPunct="1"/>
            <a:r>
              <a:rPr lang="en-US" sz="1000"/>
              <a:t>Food provides us with six essential nutrients that keep us alive and healthy. We will talk about carbohydrates today and will cover all the other nutrients later. Carbohydrates are also known as sugar and carbs. These carbs are in </a:t>
            </a:r>
            <a:r>
              <a:rPr lang="en-US" sz="1000" b="1"/>
              <a:t>almost</a:t>
            </a:r>
            <a:r>
              <a:rPr lang="en-US" sz="1000"/>
              <a:t> everything we eat, but some foods are sweeter and have more carbs in them than others.</a:t>
            </a:r>
          </a:p>
          <a:p>
            <a:pPr eaLnBrk="1" hangingPunct="1">
              <a:buFontTx/>
              <a:buChar char="•"/>
            </a:pPr>
            <a:r>
              <a:rPr lang="en-US" sz="1000"/>
              <a:t>Carbohydrates, protein, fats, and water are all considered macronutrients (large nutrients). These nutrients are macronutrients because our body needs a lot of it and they are larger in size then micronutrients.</a:t>
            </a:r>
          </a:p>
          <a:p>
            <a:pPr eaLnBrk="1" hangingPunct="1">
              <a:buFontTx/>
              <a:buChar char="•"/>
            </a:pPr>
            <a:r>
              <a:rPr lang="en-US" sz="1000"/>
              <a:t>Vitamins and minerals are micronutrients (small nutrients) which means our bodies need small amounts of these nutrients and they are smaller in size. </a:t>
            </a:r>
          </a:p>
          <a:p>
            <a:pPr eaLnBrk="1" hangingPunct="1">
              <a:buFontTx/>
              <a:buChar char="•"/>
            </a:pPr>
            <a:r>
              <a:rPr lang="en-US" sz="1000"/>
              <a:t>We will talk about carbohydrates now and address the other nutrients later. </a:t>
            </a:r>
          </a:p>
          <a:p>
            <a:pPr eaLnBrk="1" hangingPunct="1"/>
            <a:endParaRPr lang="en-US" sz="100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7"/>
          <p:cNvSpPr>
            <a:spLocks noGrp="1" noChangeArrowheads="1"/>
          </p:cNvSpPr>
          <p:nvPr>
            <p:ph type="sldNum" sz="quarter" idx="5"/>
          </p:nvPr>
        </p:nvSpPr>
        <p:spPr>
          <a:noFill/>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lvl1pPr eaLnBrk="0" hangingPunct="0">
              <a:defRPr sz="2400" b="1">
                <a:solidFill>
                  <a:schemeClr val="tx1"/>
                </a:solidFill>
                <a:latin typeface="Arial" charset="0"/>
                <a:ea typeface="ＭＳ Ｐゴシック" charset="0"/>
              </a:defRPr>
            </a:lvl1pPr>
            <a:lvl2pPr marL="742950" indent="-285750" eaLnBrk="0" hangingPunct="0">
              <a:defRPr sz="2400" b="1">
                <a:solidFill>
                  <a:schemeClr val="tx1"/>
                </a:solidFill>
                <a:latin typeface="Arial" charset="0"/>
                <a:ea typeface="ＭＳ Ｐゴシック" charset="0"/>
              </a:defRPr>
            </a:lvl2pPr>
            <a:lvl3pPr marL="1143000" indent="-228600" eaLnBrk="0" hangingPunct="0">
              <a:defRPr sz="2400" b="1">
                <a:solidFill>
                  <a:schemeClr val="tx1"/>
                </a:solidFill>
                <a:latin typeface="Arial" charset="0"/>
                <a:ea typeface="ＭＳ Ｐゴシック" charset="0"/>
              </a:defRPr>
            </a:lvl3pPr>
            <a:lvl4pPr marL="1600200" indent="-228600" eaLnBrk="0" hangingPunct="0">
              <a:defRPr sz="2400" b="1">
                <a:solidFill>
                  <a:schemeClr val="tx1"/>
                </a:solidFill>
                <a:latin typeface="Arial" charset="0"/>
                <a:ea typeface="ＭＳ Ｐゴシック" charset="0"/>
              </a:defRPr>
            </a:lvl4pPr>
            <a:lvl5pPr marL="2057400" indent="-228600" eaLnBrk="0" hangingPunct="0">
              <a:defRPr sz="2400" b="1">
                <a:solidFill>
                  <a:schemeClr val="tx1"/>
                </a:solidFill>
                <a:latin typeface="Arial" charset="0"/>
                <a:ea typeface="ＭＳ Ｐゴシック" charset="0"/>
              </a:defRPr>
            </a:lvl5pPr>
            <a:lvl6pPr marL="2514600" indent="-228600" eaLnBrk="0" fontAlgn="base" hangingPunct="0">
              <a:spcBef>
                <a:spcPct val="0"/>
              </a:spcBef>
              <a:spcAft>
                <a:spcPct val="0"/>
              </a:spcAft>
              <a:defRPr sz="2400" b="1">
                <a:solidFill>
                  <a:schemeClr val="tx1"/>
                </a:solidFill>
                <a:latin typeface="Arial" charset="0"/>
                <a:ea typeface="ＭＳ Ｐゴシック" charset="0"/>
              </a:defRPr>
            </a:lvl6pPr>
            <a:lvl7pPr marL="2971800" indent="-228600" eaLnBrk="0" fontAlgn="base" hangingPunct="0">
              <a:spcBef>
                <a:spcPct val="0"/>
              </a:spcBef>
              <a:spcAft>
                <a:spcPct val="0"/>
              </a:spcAft>
              <a:defRPr sz="2400" b="1">
                <a:solidFill>
                  <a:schemeClr val="tx1"/>
                </a:solidFill>
                <a:latin typeface="Arial" charset="0"/>
                <a:ea typeface="ＭＳ Ｐゴシック" charset="0"/>
              </a:defRPr>
            </a:lvl7pPr>
            <a:lvl8pPr marL="3429000" indent="-228600" eaLnBrk="0" fontAlgn="base" hangingPunct="0">
              <a:spcBef>
                <a:spcPct val="0"/>
              </a:spcBef>
              <a:spcAft>
                <a:spcPct val="0"/>
              </a:spcAft>
              <a:defRPr sz="2400" b="1">
                <a:solidFill>
                  <a:schemeClr val="tx1"/>
                </a:solidFill>
                <a:latin typeface="Arial" charset="0"/>
                <a:ea typeface="ＭＳ Ｐゴシック" charset="0"/>
              </a:defRPr>
            </a:lvl8pPr>
            <a:lvl9pPr marL="3886200" indent="-228600" eaLnBrk="0" fontAlgn="base" hangingPunct="0">
              <a:spcBef>
                <a:spcPct val="0"/>
              </a:spcBef>
              <a:spcAft>
                <a:spcPct val="0"/>
              </a:spcAft>
              <a:defRPr sz="2400" b="1">
                <a:solidFill>
                  <a:schemeClr val="tx1"/>
                </a:solidFill>
                <a:latin typeface="Arial" charset="0"/>
                <a:ea typeface="ＭＳ Ｐゴシック" charset="0"/>
              </a:defRPr>
            </a:lvl9pPr>
          </a:lstStyle>
          <a:p>
            <a:pPr eaLnBrk="1" hangingPunct="1"/>
            <a:fld id="{A1521B2E-42E1-6D40-B14C-4272F2C4C7DE}" type="slidenum">
              <a:rPr lang="en-US" sz="1200" b="0"/>
              <a:pPr eaLnBrk="1" hangingPunct="1"/>
              <a:t>4</a:t>
            </a:fld>
            <a:endParaRPr lang="en-US" sz="1200" b="0"/>
          </a:p>
        </p:txBody>
      </p:sp>
      <p:sp>
        <p:nvSpPr>
          <p:cNvPr id="21507" name="Rectangle 2"/>
          <p:cNvSpPr>
            <a:spLocks noRot="1" noChangeArrowheads="1" noTextEdit="1"/>
          </p:cNvSpPr>
          <p:nvPr>
            <p:ph type="sldImg"/>
          </p:nvPr>
        </p:nvSpPr>
        <p:spPr>
          <a:ln/>
        </p:spPr>
      </p:sp>
      <p:sp>
        <p:nvSpPr>
          <p:cNvPr id="21508" name="Rectangle 3"/>
          <p:cNvSpPr>
            <a:spLocks noGrp="1" noChangeArrowheads="1"/>
          </p:cNvSpPr>
          <p:nvPr>
            <p:ph type="body" idx="1"/>
          </p:nvPr>
        </p:nvSpPr>
        <p:spPr>
          <a:noFill/>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eaLnBrk="1" hangingPunct="1"/>
            <a:r>
              <a:rPr lang="en-US" sz="1000"/>
              <a:t>The carbohydrate family includes simple sugars, complex carbohydrates (starch), and total fiber. We will cover the basics of carbohydrates and talk a little about simple carbs, complex carbs, and the grains group.</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7"/>
          <p:cNvSpPr>
            <a:spLocks noGrp="1" noChangeArrowheads="1"/>
          </p:cNvSpPr>
          <p:nvPr>
            <p:ph type="sldNum" sz="quarter" idx="5"/>
          </p:nvPr>
        </p:nvSpPr>
        <p:spPr>
          <a:noFill/>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lvl1pPr eaLnBrk="0" hangingPunct="0">
              <a:defRPr sz="2400" b="1">
                <a:solidFill>
                  <a:schemeClr val="tx1"/>
                </a:solidFill>
                <a:latin typeface="Arial" charset="0"/>
                <a:ea typeface="ＭＳ Ｐゴシック" charset="0"/>
              </a:defRPr>
            </a:lvl1pPr>
            <a:lvl2pPr marL="742950" indent="-285750" eaLnBrk="0" hangingPunct="0">
              <a:defRPr sz="2400" b="1">
                <a:solidFill>
                  <a:schemeClr val="tx1"/>
                </a:solidFill>
                <a:latin typeface="Arial" charset="0"/>
                <a:ea typeface="ＭＳ Ｐゴシック" charset="0"/>
              </a:defRPr>
            </a:lvl2pPr>
            <a:lvl3pPr marL="1143000" indent="-228600" eaLnBrk="0" hangingPunct="0">
              <a:defRPr sz="2400" b="1">
                <a:solidFill>
                  <a:schemeClr val="tx1"/>
                </a:solidFill>
                <a:latin typeface="Arial" charset="0"/>
                <a:ea typeface="ＭＳ Ｐゴシック" charset="0"/>
              </a:defRPr>
            </a:lvl3pPr>
            <a:lvl4pPr marL="1600200" indent="-228600" eaLnBrk="0" hangingPunct="0">
              <a:defRPr sz="2400" b="1">
                <a:solidFill>
                  <a:schemeClr val="tx1"/>
                </a:solidFill>
                <a:latin typeface="Arial" charset="0"/>
                <a:ea typeface="ＭＳ Ｐゴシック" charset="0"/>
              </a:defRPr>
            </a:lvl4pPr>
            <a:lvl5pPr marL="2057400" indent="-228600" eaLnBrk="0" hangingPunct="0">
              <a:defRPr sz="2400" b="1">
                <a:solidFill>
                  <a:schemeClr val="tx1"/>
                </a:solidFill>
                <a:latin typeface="Arial" charset="0"/>
                <a:ea typeface="ＭＳ Ｐゴシック" charset="0"/>
              </a:defRPr>
            </a:lvl5pPr>
            <a:lvl6pPr marL="2514600" indent="-228600" eaLnBrk="0" fontAlgn="base" hangingPunct="0">
              <a:spcBef>
                <a:spcPct val="0"/>
              </a:spcBef>
              <a:spcAft>
                <a:spcPct val="0"/>
              </a:spcAft>
              <a:defRPr sz="2400" b="1">
                <a:solidFill>
                  <a:schemeClr val="tx1"/>
                </a:solidFill>
                <a:latin typeface="Arial" charset="0"/>
                <a:ea typeface="ＭＳ Ｐゴシック" charset="0"/>
              </a:defRPr>
            </a:lvl6pPr>
            <a:lvl7pPr marL="2971800" indent="-228600" eaLnBrk="0" fontAlgn="base" hangingPunct="0">
              <a:spcBef>
                <a:spcPct val="0"/>
              </a:spcBef>
              <a:spcAft>
                <a:spcPct val="0"/>
              </a:spcAft>
              <a:defRPr sz="2400" b="1">
                <a:solidFill>
                  <a:schemeClr val="tx1"/>
                </a:solidFill>
                <a:latin typeface="Arial" charset="0"/>
                <a:ea typeface="ＭＳ Ｐゴシック" charset="0"/>
              </a:defRPr>
            </a:lvl7pPr>
            <a:lvl8pPr marL="3429000" indent="-228600" eaLnBrk="0" fontAlgn="base" hangingPunct="0">
              <a:spcBef>
                <a:spcPct val="0"/>
              </a:spcBef>
              <a:spcAft>
                <a:spcPct val="0"/>
              </a:spcAft>
              <a:defRPr sz="2400" b="1">
                <a:solidFill>
                  <a:schemeClr val="tx1"/>
                </a:solidFill>
                <a:latin typeface="Arial" charset="0"/>
                <a:ea typeface="ＭＳ Ｐゴシック" charset="0"/>
              </a:defRPr>
            </a:lvl8pPr>
            <a:lvl9pPr marL="3886200" indent="-228600" eaLnBrk="0" fontAlgn="base" hangingPunct="0">
              <a:spcBef>
                <a:spcPct val="0"/>
              </a:spcBef>
              <a:spcAft>
                <a:spcPct val="0"/>
              </a:spcAft>
              <a:defRPr sz="2400" b="1">
                <a:solidFill>
                  <a:schemeClr val="tx1"/>
                </a:solidFill>
                <a:latin typeface="Arial" charset="0"/>
                <a:ea typeface="ＭＳ Ｐゴシック" charset="0"/>
              </a:defRPr>
            </a:lvl9pPr>
          </a:lstStyle>
          <a:p>
            <a:pPr eaLnBrk="1" hangingPunct="1"/>
            <a:fld id="{53BDEECA-32B6-5841-AAC2-AE23AB429183}" type="slidenum">
              <a:rPr lang="en-US" sz="1200" b="0"/>
              <a:pPr eaLnBrk="1" hangingPunct="1"/>
              <a:t>5</a:t>
            </a:fld>
            <a:endParaRPr lang="en-US" sz="1200" b="0"/>
          </a:p>
        </p:txBody>
      </p:sp>
      <p:sp>
        <p:nvSpPr>
          <p:cNvPr id="22531" name="Rectangle 2"/>
          <p:cNvSpPr>
            <a:spLocks noRot="1" noChangeArrowheads="1" noTextEdit="1"/>
          </p:cNvSpPr>
          <p:nvPr>
            <p:ph type="sldImg"/>
          </p:nvPr>
        </p:nvSpPr>
        <p:spPr>
          <a:ln/>
        </p:spPr>
      </p:sp>
      <p:sp>
        <p:nvSpPr>
          <p:cNvPr id="22532" name="Rectangle 3"/>
          <p:cNvSpPr>
            <a:spLocks noGrp="1" noChangeArrowheads="1"/>
          </p:cNvSpPr>
          <p:nvPr>
            <p:ph type="body" idx="1"/>
          </p:nvPr>
        </p:nvSpPr>
        <p:spPr>
          <a:noFill/>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eaLnBrk="1" hangingPunct="1"/>
            <a:r>
              <a:rPr lang="en-US" sz="1000"/>
              <a:t>Carbs are the main energy source for your body. The body breaks down the carbohydrates to makes it into sugar. Sugar is food for the brain and your whole body. It is a similar concept to charging your brain's battery as seen in the picture above.  Energy is needed to do things like walk, swim, play, and even to breathe in air. </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7"/>
          <p:cNvSpPr>
            <a:spLocks noGrp="1" noChangeArrowheads="1"/>
          </p:cNvSpPr>
          <p:nvPr>
            <p:ph type="sldNum" sz="quarter" idx="5"/>
          </p:nvPr>
        </p:nvSpPr>
        <p:spPr>
          <a:noFill/>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lvl1pPr eaLnBrk="0" hangingPunct="0">
              <a:defRPr sz="2400" b="1">
                <a:solidFill>
                  <a:schemeClr val="tx1"/>
                </a:solidFill>
                <a:latin typeface="Arial" charset="0"/>
                <a:ea typeface="ＭＳ Ｐゴシック" charset="0"/>
              </a:defRPr>
            </a:lvl1pPr>
            <a:lvl2pPr marL="742950" indent="-285750" eaLnBrk="0" hangingPunct="0">
              <a:defRPr sz="2400" b="1">
                <a:solidFill>
                  <a:schemeClr val="tx1"/>
                </a:solidFill>
                <a:latin typeface="Arial" charset="0"/>
                <a:ea typeface="ＭＳ Ｐゴシック" charset="0"/>
              </a:defRPr>
            </a:lvl2pPr>
            <a:lvl3pPr marL="1143000" indent="-228600" eaLnBrk="0" hangingPunct="0">
              <a:defRPr sz="2400" b="1">
                <a:solidFill>
                  <a:schemeClr val="tx1"/>
                </a:solidFill>
                <a:latin typeface="Arial" charset="0"/>
                <a:ea typeface="ＭＳ Ｐゴシック" charset="0"/>
              </a:defRPr>
            </a:lvl3pPr>
            <a:lvl4pPr marL="1600200" indent="-228600" eaLnBrk="0" hangingPunct="0">
              <a:defRPr sz="2400" b="1">
                <a:solidFill>
                  <a:schemeClr val="tx1"/>
                </a:solidFill>
                <a:latin typeface="Arial" charset="0"/>
                <a:ea typeface="ＭＳ Ｐゴシック" charset="0"/>
              </a:defRPr>
            </a:lvl4pPr>
            <a:lvl5pPr marL="2057400" indent="-228600" eaLnBrk="0" hangingPunct="0">
              <a:defRPr sz="2400" b="1">
                <a:solidFill>
                  <a:schemeClr val="tx1"/>
                </a:solidFill>
                <a:latin typeface="Arial" charset="0"/>
                <a:ea typeface="ＭＳ Ｐゴシック" charset="0"/>
              </a:defRPr>
            </a:lvl5pPr>
            <a:lvl6pPr marL="2514600" indent="-228600" eaLnBrk="0" fontAlgn="base" hangingPunct="0">
              <a:spcBef>
                <a:spcPct val="0"/>
              </a:spcBef>
              <a:spcAft>
                <a:spcPct val="0"/>
              </a:spcAft>
              <a:defRPr sz="2400" b="1">
                <a:solidFill>
                  <a:schemeClr val="tx1"/>
                </a:solidFill>
                <a:latin typeface="Arial" charset="0"/>
                <a:ea typeface="ＭＳ Ｐゴシック" charset="0"/>
              </a:defRPr>
            </a:lvl6pPr>
            <a:lvl7pPr marL="2971800" indent="-228600" eaLnBrk="0" fontAlgn="base" hangingPunct="0">
              <a:spcBef>
                <a:spcPct val="0"/>
              </a:spcBef>
              <a:spcAft>
                <a:spcPct val="0"/>
              </a:spcAft>
              <a:defRPr sz="2400" b="1">
                <a:solidFill>
                  <a:schemeClr val="tx1"/>
                </a:solidFill>
                <a:latin typeface="Arial" charset="0"/>
                <a:ea typeface="ＭＳ Ｐゴシック" charset="0"/>
              </a:defRPr>
            </a:lvl7pPr>
            <a:lvl8pPr marL="3429000" indent="-228600" eaLnBrk="0" fontAlgn="base" hangingPunct="0">
              <a:spcBef>
                <a:spcPct val="0"/>
              </a:spcBef>
              <a:spcAft>
                <a:spcPct val="0"/>
              </a:spcAft>
              <a:defRPr sz="2400" b="1">
                <a:solidFill>
                  <a:schemeClr val="tx1"/>
                </a:solidFill>
                <a:latin typeface="Arial" charset="0"/>
                <a:ea typeface="ＭＳ Ｐゴシック" charset="0"/>
              </a:defRPr>
            </a:lvl8pPr>
            <a:lvl9pPr marL="3886200" indent="-228600" eaLnBrk="0" fontAlgn="base" hangingPunct="0">
              <a:spcBef>
                <a:spcPct val="0"/>
              </a:spcBef>
              <a:spcAft>
                <a:spcPct val="0"/>
              </a:spcAft>
              <a:defRPr sz="2400" b="1">
                <a:solidFill>
                  <a:schemeClr val="tx1"/>
                </a:solidFill>
                <a:latin typeface="Arial" charset="0"/>
                <a:ea typeface="ＭＳ Ｐゴシック" charset="0"/>
              </a:defRPr>
            </a:lvl9pPr>
          </a:lstStyle>
          <a:p>
            <a:pPr eaLnBrk="1" hangingPunct="1"/>
            <a:fld id="{3D6D6494-2363-474B-B800-DB952F7986E3}" type="slidenum">
              <a:rPr lang="en-US" sz="1200" b="0"/>
              <a:pPr eaLnBrk="1" hangingPunct="1"/>
              <a:t>6</a:t>
            </a:fld>
            <a:endParaRPr lang="en-US" sz="1200" b="0"/>
          </a:p>
        </p:txBody>
      </p:sp>
      <p:sp>
        <p:nvSpPr>
          <p:cNvPr id="23555" name="Rectangle 2"/>
          <p:cNvSpPr>
            <a:spLocks noRot="1" noChangeArrowheads="1" noTextEdit="1"/>
          </p:cNvSpPr>
          <p:nvPr>
            <p:ph type="sldImg"/>
          </p:nvPr>
        </p:nvSpPr>
        <p:spPr>
          <a:ln/>
        </p:spPr>
      </p:sp>
      <p:sp>
        <p:nvSpPr>
          <p:cNvPr id="23556" name="Rectangle 3"/>
          <p:cNvSpPr>
            <a:spLocks noGrp="1" noChangeArrowheads="1"/>
          </p:cNvSpPr>
          <p:nvPr>
            <p:ph type="body" idx="1"/>
          </p:nvPr>
        </p:nvSpPr>
        <p:spPr>
          <a:noFill/>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lvl="2" eaLnBrk="1" hangingPunct="1"/>
            <a:r>
              <a:rPr lang="en-US" sz="1000"/>
              <a:t>There are two types of carbohydrates: simple and complex carbohydrates. </a:t>
            </a:r>
          </a:p>
          <a:p>
            <a:pPr lvl="2" eaLnBrk="1" hangingPunct="1">
              <a:buFontTx/>
              <a:buChar char="•"/>
            </a:pPr>
            <a:r>
              <a:rPr lang="en-US" sz="1000" b="1"/>
              <a:t>Simple carbohydrates</a:t>
            </a:r>
            <a:r>
              <a:rPr lang="en-US" sz="1000"/>
              <a:t> are known as </a:t>
            </a:r>
            <a:r>
              <a:rPr lang="ja-JP" altLang="en-US" sz="1000"/>
              <a:t>“</a:t>
            </a:r>
            <a:r>
              <a:rPr lang="en-US" sz="1000"/>
              <a:t>bad carbs</a:t>
            </a:r>
            <a:r>
              <a:rPr lang="ja-JP" altLang="en-US" sz="1000"/>
              <a:t>”</a:t>
            </a:r>
            <a:r>
              <a:rPr lang="en-US" sz="1000"/>
              <a:t> because they are broken down quickly and contain a few vitamins and minerals. Some examples of simple carbs are soda, candy and honey.</a:t>
            </a:r>
          </a:p>
          <a:p>
            <a:pPr lvl="2" eaLnBrk="1" hangingPunct="1">
              <a:buFontTx/>
              <a:buChar char="•"/>
            </a:pPr>
            <a:r>
              <a:rPr lang="en-US" sz="1000" b="1"/>
              <a:t>Complex carbs</a:t>
            </a:r>
            <a:r>
              <a:rPr lang="en-US" sz="1000"/>
              <a:t> are considered </a:t>
            </a:r>
            <a:r>
              <a:rPr lang="ja-JP" altLang="en-US" sz="1000"/>
              <a:t>“</a:t>
            </a:r>
            <a:r>
              <a:rPr lang="en-US" sz="1000"/>
              <a:t>good</a:t>
            </a:r>
            <a:r>
              <a:rPr lang="ja-JP" altLang="en-US" sz="1000"/>
              <a:t>”</a:t>
            </a:r>
            <a:r>
              <a:rPr lang="en-US" sz="1000"/>
              <a:t> carbs because they take longer for your body to break them down (digest) and are usually packed with fiber, vitamins and minerals. Couple of examples of complex carbs are whole grain bread, fruits, and vegetables.</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7"/>
          <p:cNvSpPr>
            <a:spLocks noGrp="1" noChangeArrowheads="1"/>
          </p:cNvSpPr>
          <p:nvPr>
            <p:ph type="sldNum" sz="quarter" idx="5"/>
          </p:nvPr>
        </p:nvSpPr>
        <p:spPr>
          <a:noFill/>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lvl1pPr eaLnBrk="0" hangingPunct="0">
              <a:defRPr sz="2400" b="1">
                <a:solidFill>
                  <a:schemeClr val="tx1"/>
                </a:solidFill>
                <a:latin typeface="Arial" charset="0"/>
                <a:ea typeface="ＭＳ Ｐゴシック" charset="0"/>
              </a:defRPr>
            </a:lvl1pPr>
            <a:lvl2pPr marL="742950" indent="-285750" eaLnBrk="0" hangingPunct="0">
              <a:defRPr sz="2400" b="1">
                <a:solidFill>
                  <a:schemeClr val="tx1"/>
                </a:solidFill>
                <a:latin typeface="Arial" charset="0"/>
                <a:ea typeface="ＭＳ Ｐゴシック" charset="0"/>
              </a:defRPr>
            </a:lvl2pPr>
            <a:lvl3pPr marL="1143000" indent="-228600" eaLnBrk="0" hangingPunct="0">
              <a:defRPr sz="2400" b="1">
                <a:solidFill>
                  <a:schemeClr val="tx1"/>
                </a:solidFill>
                <a:latin typeface="Arial" charset="0"/>
                <a:ea typeface="ＭＳ Ｐゴシック" charset="0"/>
              </a:defRPr>
            </a:lvl3pPr>
            <a:lvl4pPr marL="1600200" indent="-228600" eaLnBrk="0" hangingPunct="0">
              <a:defRPr sz="2400" b="1">
                <a:solidFill>
                  <a:schemeClr val="tx1"/>
                </a:solidFill>
                <a:latin typeface="Arial" charset="0"/>
                <a:ea typeface="ＭＳ Ｐゴシック" charset="0"/>
              </a:defRPr>
            </a:lvl4pPr>
            <a:lvl5pPr marL="2057400" indent="-228600" eaLnBrk="0" hangingPunct="0">
              <a:defRPr sz="2400" b="1">
                <a:solidFill>
                  <a:schemeClr val="tx1"/>
                </a:solidFill>
                <a:latin typeface="Arial" charset="0"/>
                <a:ea typeface="ＭＳ Ｐゴシック" charset="0"/>
              </a:defRPr>
            </a:lvl5pPr>
            <a:lvl6pPr marL="2514600" indent="-228600" eaLnBrk="0" fontAlgn="base" hangingPunct="0">
              <a:spcBef>
                <a:spcPct val="0"/>
              </a:spcBef>
              <a:spcAft>
                <a:spcPct val="0"/>
              </a:spcAft>
              <a:defRPr sz="2400" b="1">
                <a:solidFill>
                  <a:schemeClr val="tx1"/>
                </a:solidFill>
                <a:latin typeface="Arial" charset="0"/>
                <a:ea typeface="ＭＳ Ｐゴシック" charset="0"/>
              </a:defRPr>
            </a:lvl6pPr>
            <a:lvl7pPr marL="2971800" indent="-228600" eaLnBrk="0" fontAlgn="base" hangingPunct="0">
              <a:spcBef>
                <a:spcPct val="0"/>
              </a:spcBef>
              <a:spcAft>
                <a:spcPct val="0"/>
              </a:spcAft>
              <a:defRPr sz="2400" b="1">
                <a:solidFill>
                  <a:schemeClr val="tx1"/>
                </a:solidFill>
                <a:latin typeface="Arial" charset="0"/>
                <a:ea typeface="ＭＳ Ｐゴシック" charset="0"/>
              </a:defRPr>
            </a:lvl7pPr>
            <a:lvl8pPr marL="3429000" indent="-228600" eaLnBrk="0" fontAlgn="base" hangingPunct="0">
              <a:spcBef>
                <a:spcPct val="0"/>
              </a:spcBef>
              <a:spcAft>
                <a:spcPct val="0"/>
              </a:spcAft>
              <a:defRPr sz="2400" b="1">
                <a:solidFill>
                  <a:schemeClr val="tx1"/>
                </a:solidFill>
                <a:latin typeface="Arial" charset="0"/>
                <a:ea typeface="ＭＳ Ｐゴシック" charset="0"/>
              </a:defRPr>
            </a:lvl8pPr>
            <a:lvl9pPr marL="3886200" indent="-228600" eaLnBrk="0" fontAlgn="base" hangingPunct="0">
              <a:spcBef>
                <a:spcPct val="0"/>
              </a:spcBef>
              <a:spcAft>
                <a:spcPct val="0"/>
              </a:spcAft>
              <a:defRPr sz="2400" b="1">
                <a:solidFill>
                  <a:schemeClr val="tx1"/>
                </a:solidFill>
                <a:latin typeface="Arial" charset="0"/>
                <a:ea typeface="ＭＳ Ｐゴシック" charset="0"/>
              </a:defRPr>
            </a:lvl9pPr>
          </a:lstStyle>
          <a:p>
            <a:pPr eaLnBrk="1" hangingPunct="1"/>
            <a:fld id="{5B81E995-DBBC-3948-82D4-EA839CEC033E}" type="slidenum">
              <a:rPr lang="en-US" sz="1200" b="0"/>
              <a:pPr eaLnBrk="1" hangingPunct="1"/>
              <a:t>7</a:t>
            </a:fld>
            <a:endParaRPr lang="en-US" sz="1200" b="0"/>
          </a:p>
        </p:txBody>
      </p:sp>
      <p:sp>
        <p:nvSpPr>
          <p:cNvPr id="24579" name="Rectangle 2"/>
          <p:cNvSpPr>
            <a:spLocks noRot="1" noChangeArrowheads="1" noTextEdit="1"/>
          </p:cNvSpPr>
          <p:nvPr>
            <p:ph type="sldImg"/>
          </p:nvPr>
        </p:nvSpPr>
        <p:spPr>
          <a:ln/>
        </p:spPr>
      </p:sp>
      <p:sp>
        <p:nvSpPr>
          <p:cNvPr id="24580" name="Rectangle 3"/>
          <p:cNvSpPr>
            <a:spLocks noGrp="1" noChangeArrowheads="1"/>
          </p:cNvSpPr>
          <p:nvPr>
            <p:ph type="body" idx="1"/>
          </p:nvPr>
        </p:nvSpPr>
        <p:spPr>
          <a:noFill/>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eaLnBrk="1" hangingPunct="1"/>
            <a:r>
              <a:rPr lang="en-US" sz="1000" b="1"/>
              <a:t>Simple carbohydrates</a:t>
            </a:r>
            <a:r>
              <a:rPr lang="en-US" sz="1000"/>
              <a:t> are broken down quickly. Simple carbs are in sodas, juices, candies, ice cream, white rice, pasta, bread, and etc… These are usually high in calories and fat. They might also have low fiber, vitamins and minerals in them. A high-sugar diet may lead to weight gain and can also lead to tooth decay. These carbs should be limited.</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7"/>
          <p:cNvSpPr>
            <a:spLocks noGrp="1" noChangeArrowheads="1"/>
          </p:cNvSpPr>
          <p:nvPr>
            <p:ph type="sldNum" sz="quarter" idx="5"/>
          </p:nvPr>
        </p:nvSpPr>
        <p:spPr>
          <a:noFill/>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lvl1pPr eaLnBrk="0" hangingPunct="0">
              <a:defRPr sz="2400" b="1">
                <a:solidFill>
                  <a:schemeClr val="tx1"/>
                </a:solidFill>
                <a:latin typeface="Arial" charset="0"/>
                <a:ea typeface="ＭＳ Ｐゴシック" charset="0"/>
              </a:defRPr>
            </a:lvl1pPr>
            <a:lvl2pPr marL="742950" indent="-285750" eaLnBrk="0" hangingPunct="0">
              <a:defRPr sz="2400" b="1">
                <a:solidFill>
                  <a:schemeClr val="tx1"/>
                </a:solidFill>
                <a:latin typeface="Arial" charset="0"/>
                <a:ea typeface="ＭＳ Ｐゴシック" charset="0"/>
              </a:defRPr>
            </a:lvl2pPr>
            <a:lvl3pPr marL="1143000" indent="-228600" eaLnBrk="0" hangingPunct="0">
              <a:defRPr sz="2400" b="1">
                <a:solidFill>
                  <a:schemeClr val="tx1"/>
                </a:solidFill>
                <a:latin typeface="Arial" charset="0"/>
                <a:ea typeface="ＭＳ Ｐゴシック" charset="0"/>
              </a:defRPr>
            </a:lvl3pPr>
            <a:lvl4pPr marL="1600200" indent="-228600" eaLnBrk="0" hangingPunct="0">
              <a:defRPr sz="2400" b="1">
                <a:solidFill>
                  <a:schemeClr val="tx1"/>
                </a:solidFill>
                <a:latin typeface="Arial" charset="0"/>
                <a:ea typeface="ＭＳ Ｐゴシック" charset="0"/>
              </a:defRPr>
            </a:lvl4pPr>
            <a:lvl5pPr marL="2057400" indent="-228600" eaLnBrk="0" hangingPunct="0">
              <a:defRPr sz="2400" b="1">
                <a:solidFill>
                  <a:schemeClr val="tx1"/>
                </a:solidFill>
                <a:latin typeface="Arial" charset="0"/>
                <a:ea typeface="ＭＳ Ｐゴシック" charset="0"/>
              </a:defRPr>
            </a:lvl5pPr>
            <a:lvl6pPr marL="2514600" indent="-228600" eaLnBrk="0" fontAlgn="base" hangingPunct="0">
              <a:spcBef>
                <a:spcPct val="0"/>
              </a:spcBef>
              <a:spcAft>
                <a:spcPct val="0"/>
              </a:spcAft>
              <a:defRPr sz="2400" b="1">
                <a:solidFill>
                  <a:schemeClr val="tx1"/>
                </a:solidFill>
                <a:latin typeface="Arial" charset="0"/>
                <a:ea typeface="ＭＳ Ｐゴシック" charset="0"/>
              </a:defRPr>
            </a:lvl6pPr>
            <a:lvl7pPr marL="2971800" indent="-228600" eaLnBrk="0" fontAlgn="base" hangingPunct="0">
              <a:spcBef>
                <a:spcPct val="0"/>
              </a:spcBef>
              <a:spcAft>
                <a:spcPct val="0"/>
              </a:spcAft>
              <a:defRPr sz="2400" b="1">
                <a:solidFill>
                  <a:schemeClr val="tx1"/>
                </a:solidFill>
                <a:latin typeface="Arial" charset="0"/>
                <a:ea typeface="ＭＳ Ｐゴシック" charset="0"/>
              </a:defRPr>
            </a:lvl7pPr>
            <a:lvl8pPr marL="3429000" indent="-228600" eaLnBrk="0" fontAlgn="base" hangingPunct="0">
              <a:spcBef>
                <a:spcPct val="0"/>
              </a:spcBef>
              <a:spcAft>
                <a:spcPct val="0"/>
              </a:spcAft>
              <a:defRPr sz="2400" b="1">
                <a:solidFill>
                  <a:schemeClr val="tx1"/>
                </a:solidFill>
                <a:latin typeface="Arial" charset="0"/>
                <a:ea typeface="ＭＳ Ｐゴシック" charset="0"/>
              </a:defRPr>
            </a:lvl8pPr>
            <a:lvl9pPr marL="3886200" indent="-228600" eaLnBrk="0" fontAlgn="base" hangingPunct="0">
              <a:spcBef>
                <a:spcPct val="0"/>
              </a:spcBef>
              <a:spcAft>
                <a:spcPct val="0"/>
              </a:spcAft>
              <a:defRPr sz="2400" b="1">
                <a:solidFill>
                  <a:schemeClr val="tx1"/>
                </a:solidFill>
                <a:latin typeface="Arial" charset="0"/>
                <a:ea typeface="ＭＳ Ｐゴシック" charset="0"/>
              </a:defRPr>
            </a:lvl9pPr>
          </a:lstStyle>
          <a:p>
            <a:pPr eaLnBrk="1" hangingPunct="1"/>
            <a:fld id="{BE41C2C0-BA48-6148-9B43-077704088B25}" type="slidenum">
              <a:rPr lang="en-US" sz="1200" b="0"/>
              <a:pPr eaLnBrk="1" hangingPunct="1"/>
              <a:t>8</a:t>
            </a:fld>
            <a:endParaRPr lang="en-US" sz="1200" b="0"/>
          </a:p>
        </p:txBody>
      </p:sp>
      <p:sp>
        <p:nvSpPr>
          <p:cNvPr id="25603" name="Rectangle 2"/>
          <p:cNvSpPr>
            <a:spLocks noRot="1" noChangeArrowheads="1" noTextEdit="1"/>
          </p:cNvSpPr>
          <p:nvPr>
            <p:ph type="sldImg"/>
          </p:nvPr>
        </p:nvSpPr>
        <p:spPr>
          <a:ln/>
        </p:spPr>
      </p:sp>
      <p:sp>
        <p:nvSpPr>
          <p:cNvPr id="25604" name="Rectangle 3"/>
          <p:cNvSpPr>
            <a:spLocks noGrp="1" noChangeArrowheads="1"/>
          </p:cNvSpPr>
          <p:nvPr>
            <p:ph type="body" idx="1"/>
          </p:nvPr>
        </p:nvSpPr>
        <p:spPr>
          <a:noFill/>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eaLnBrk="1" hangingPunct="1"/>
            <a:r>
              <a:rPr lang="en-US" sz="1000"/>
              <a:t>There are two forms of simple carbohydrates: monosaccharides and disaccharides. </a:t>
            </a:r>
            <a:r>
              <a:rPr lang="en-US" sz="1000" b="1"/>
              <a:t>Monosaccharides</a:t>
            </a:r>
            <a:r>
              <a:rPr lang="en-US" sz="1000"/>
              <a:t> are the simplest form and consist of one molecule. This one molecule sugar does not require digestion and is absorbed by the blood instantly.</a:t>
            </a:r>
            <a:r>
              <a:rPr lang="en-US" sz="1000" b="1"/>
              <a:t> </a:t>
            </a:r>
            <a:r>
              <a:rPr lang="en-US" sz="1000"/>
              <a:t>There are three types of monosaccharides and three types of disaccharides</a:t>
            </a:r>
            <a:r>
              <a:rPr lang="en-US" sz="1000" b="1"/>
              <a:t>. Disaccharides </a:t>
            </a:r>
            <a:r>
              <a:rPr lang="en-US" sz="1000"/>
              <a:t>consist of two molecules and are easily digested into its simple form.</a:t>
            </a:r>
            <a:r>
              <a:rPr lang="en-US" sz="1000" b="1"/>
              <a:t> </a:t>
            </a:r>
            <a:endParaRPr lang="en-US" sz="1000"/>
          </a:p>
          <a:p>
            <a:pPr eaLnBrk="1" hangingPunct="1"/>
            <a:endParaRPr lang="en-US" sz="100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7"/>
          <p:cNvSpPr>
            <a:spLocks noGrp="1" noChangeArrowheads="1"/>
          </p:cNvSpPr>
          <p:nvPr>
            <p:ph type="sldNum" sz="quarter" idx="5"/>
          </p:nvPr>
        </p:nvSpPr>
        <p:spPr>
          <a:noFill/>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lvl1pPr eaLnBrk="0" hangingPunct="0">
              <a:defRPr sz="2400" b="1">
                <a:solidFill>
                  <a:schemeClr val="tx1"/>
                </a:solidFill>
                <a:latin typeface="Arial" charset="0"/>
                <a:ea typeface="ＭＳ Ｐゴシック" charset="0"/>
              </a:defRPr>
            </a:lvl1pPr>
            <a:lvl2pPr marL="742950" indent="-285750" eaLnBrk="0" hangingPunct="0">
              <a:defRPr sz="2400" b="1">
                <a:solidFill>
                  <a:schemeClr val="tx1"/>
                </a:solidFill>
                <a:latin typeface="Arial" charset="0"/>
                <a:ea typeface="ＭＳ Ｐゴシック" charset="0"/>
              </a:defRPr>
            </a:lvl2pPr>
            <a:lvl3pPr marL="1143000" indent="-228600" eaLnBrk="0" hangingPunct="0">
              <a:defRPr sz="2400" b="1">
                <a:solidFill>
                  <a:schemeClr val="tx1"/>
                </a:solidFill>
                <a:latin typeface="Arial" charset="0"/>
                <a:ea typeface="ＭＳ Ｐゴシック" charset="0"/>
              </a:defRPr>
            </a:lvl3pPr>
            <a:lvl4pPr marL="1600200" indent="-228600" eaLnBrk="0" hangingPunct="0">
              <a:defRPr sz="2400" b="1">
                <a:solidFill>
                  <a:schemeClr val="tx1"/>
                </a:solidFill>
                <a:latin typeface="Arial" charset="0"/>
                <a:ea typeface="ＭＳ Ｐゴシック" charset="0"/>
              </a:defRPr>
            </a:lvl4pPr>
            <a:lvl5pPr marL="2057400" indent="-228600" eaLnBrk="0" hangingPunct="0">
              <a:defRPr sz="2400" b="1">
                <a:solidFill>
                  <a:schemeClr val="tx1"/>
                </a:solidFill>
                <a:latin typeface="Arial" charset="0"/>
                <a:ea typeface="ＭＳ Ｐゴシック" charset="0"/>
              </a:defRPr>
            </a:lvl5pPr>
            <a:lvl6pPr marL="2514600" indent="-228600" eaLnBrk="0" fontAlgn="base" hangingPunct="0">
              <a:spcBef>
                <a:spcPct val="0"/>
              </a:spcBef>
              <a:spcAft>
                <a:spcPct val="0"/>
              </a:spcAft>
              <a:defRPr sz="2400" b="1">
                <a:solidFill>
                  <a:schemeClr val="tx1"/>
                </a:solidFill>
                <a:latin typeface="Arial" charset="0"/>
                <a:ea typeface="ＭＳ Ｐゴシック" charset="0"/>
              </a:defRPr>
            </a:lvl6pPr>
            <a:lvl7pPr marL="2971800" indent="-228600" eaLnBrk="0" fontAlgn="base" hangingPunct="0">
              <a:spcBef>
                <a:spcPct val="0"/>
              </a:spcBef>
              <a:spcAft>
                <a:spcPct val="0"/>
              </a:spcAft>
              <a:defRPr sz="2400" b="1">
                <a:solidFill>
                  <a:schemeClr val="tx1"/>
                </a:solidFill>
                <a:latin typeface="Arial" charset="0"/>
                <a:ea typeface="ＭＳ Ｐゴシック" charset="0"/>
              </a:defRPr>
            </a:lvl7pPr>
            <a:lvl8pPr marL="3429000" indent="-228600" eaLnBrk="0" fontAlgn="base" hangingPunct="0">
              <a:spcBef>
                <a:spcPct val="0"/>
              </a:spcBef>
              <a:spcAft>
                <a:spcPct val="0"/>
              </a:spcAft>
              <a:defRPr sz="2400" b="1">
                <a:solidFill>
                  <a:schemeClr val="tx1"/>
                </a:solidFill>
                <a:latin typeface="Arial" charset="0"/>
                <a:ea typeface="ＭＳ Ｐゴシック" charset="0"/>
              </a:defRPr>
            </a:lvl8pPr>
            <a:lvl9pPr marL="3886200" indent="-228600" eaLnBrk="0" fontAlgn="base" hangingPunct="0">
              <a:spcBef>
                <a:spcPct val="0"/>
              </a:spcBef>
              <a:spcAft>
                <a:spcPct val="0"/>
              </a:spcAft>
              <a:defRPr sz="2400" b="1">
                <a:solidFill>
                  <a:schemeClr val="tx1"/>
                </a:solidFill>
                <a:latin typeface="Arial" charset="0"/>
                <a:ea typeface="ＭＳ Ｐゴシック" charset="0"/>
              </a:defRPr>
            </a:lvl9pPr>
          </a:lstStyle>
          <a:p>
            <a:pPr eaLnBrk="1" hangingPunct="1"/>
            <a:fld id="{1AB9EB62-5B3F-4840-A552-C21DAEA34272}" type="slidenum">
              <a:rPr lang="en-US" sz="1200" b="0"/>
              <a:pPr eaLnBrk="1" hangingPunct="1"/>
              <a:t>9</a:t>
            </a:fld>
            <a:endParaRPr lang="en-US" sz="1200" b="0"/>
          </a:p>
        </p:txBody>
      </p:sp>
      <p:sp>
        <p:nvSpPr>
          <p:cNvPr id="26627" name="Rectangle 2"/>
          <p:cNvSpPr>
            <a:spLocks noRot="1" noChangeArrowheads="1" noTextEdit="1"/>
          </p:cNvSpPr>
          <p:nvPr>
            <p:ph type="sldImg"/>
          </p:nvPr>
        </p:nvSpPr>
        <p:spPr>
          <a:ln/>
        </p:spPr>
      </p:sp>
      <p:sp>
        <p:nvSpPr>
          <p:cNvPr id="26628" name="Rectangle 3"/>
          <p:cNvSpPr>
            <a:spLocks noGrp="1" noChangeArrowheads="1"/>
          </p:cNvSpPr>
          <p:nvPr>
            <p:ph type="body" idx="1"/>
          </p:nvPr>
        </p:nvSpPr>
        <p:spPr>
          <a:noFill/>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lvl="2" eaLnBrk="1" hangingPunct="1"/>
            <a:r>
              <a:rPr lang="en-US" sz="1000"/>
              <a:t>Complex carbohydrates are many sugars linked together in a chain. They take longer to digest or break down into sugars and are usually packed with fiber, vitamins, and minerals as mentioned before. We like carbohydrates that take </a:t>
            </a:r>
            <a:r>
              <a:rPr lang="en-US" sz="1000" b="1"/>
              <a:t>a longer time</a:t>
            </a:r>
            <a:r>
              <a:rPr lang="en-US" sz="1000"/>
              <a:t> to digest because this slowly releases energy through out the day so we do not feel hungry all the time. Think of it this way, when there is not enough sugar in the blood we feel hungry because the blood wants more sugar to keep everything normalized. If we eat complex carbohydrates during our meal, sugar is released into the blood in little portions over a longer period of time so we will stay full for a longer time and not get hungry between meal times. Some sources of complex carbs are: bread, crackers, pasta, fruits, vegetables, and brown rice.</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r>
              <a:rPr lang="en-US"/>
              <a:t>©2011 Biometrics Health; All rights reserved.</a:t>
            </a:r>
          </a:p>
        </p:txBody>
      </p:sp>
      <p:sp>
        <p:nvSpPr>
          <p:cNvPr id="6" name="Rectangle 6"/>
          <p:cNvSpPr>
            <a:spLocks noGrp="1" noChangeArrowheads="1"/>
          </p:cNvSpPr>
          <p:nvPr>
            <p:ph type="sldNum" sz="quarter" idx="12"/>
          </p:nvPr>
        </p:nvSpPr>
        <p:spPr>
          <a:ln/>
        </p:spPr>
        <p:txBody>
          <a:bodyPr/>
          <a:lstStyle>
            <a:lvl1pPr>
              <a:defRPr/>
            </a:lvl1pPr>
          </a:lstStyle>
          <a:p>
            <a:fld id="{668F29E7-870F-3F48-B942-9E6D48DFBBB1}" type="slidenum">
              <a:rPr lang="en-US"/>
              <a:pPr/>
              <a:t>‹#›</a:t>
            </a:fld>
            <a:endParaRPr lang="en-US"/>
          </a:p>
        </p:txBody>
      </p:sp>
    </p:spTree>
    <p:extLst>
      <p:ext uri="{BB962C8B-B14F-4D97-AF65-F5344CB8AC3E}">
        <p14:creationId xmlns:p14="http://schemas.microsoft.com/office/powerpoint/2010/main" val="201512125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r>
              <a:rPr lang="en-US"/>
              <a:t>©2011 Biometrics Health; All rights reserved.</a:t>
            </a:r>
          </a:p>
        </p:txBody>
      </p:sp>
      <p:sp>
        <p:nvSpPr>
          <p:cNvPr id="6" name="Rectangle 6"/>
          <p:cNvSpPr>
            <a:spLocks noGrp="1" noChangeArrowheads="1"/>
          </p:cNvSpPr>
          <p:nvPr>
            <p:ph type="sldNum" sz="quarter" idx="12"/>
          </p:nvPr>
        </p:nvSpPr>
        <p:spPr>
          <a:ln/>
        </p:spPr>
        <p:txBody>
          <a:bodyPr/>
          <a:lstStyle>
            <a:lvl1pPr>
              <a:defRPr/>
            </a:lvl1pPr>
          </a:lstStyle>
          <a:p>
            <a:fld id="{1AD1D45D-4736-AC4A-9485-78A65F15D3A6}" type="slidenum">
              <a:rPr lang="en-US"/>
              <a:pPr/>
              <a:t>‹#›</a:t>
            </a:fld>
            <a:endParaRPr lang="en-US"/>
          </a:p>
        </p:txBody>
      </p:sp>
    </p:spTree>
    <p:extLst>
      <p:ext uri="{BB962C8B-B14F-4D97-AF65-F5344CB8AC3E}">
        <p14:creationId xmlns:p14="http://schemas.microsoft.com/office/powerpoint/2010/main" val="135695684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r>
              <a:rPr lang="en-US"/>
              <a:t>©2011 Biometrics Health; All rights reserved.</a:t>
            </a:r>
          </a:p>
        </p:txBody>
      </p:sp>
      <p:sp>
        <p:nvSpPr>
          <p:cNvPr id="6" name="Rectangle 6"/>
          <p:cNvSpPr>
            <a:spLocks noGrp="1" noChangeArrowheads="1"/>
          </p:cNvSpPr>
          <p:nvPr>
            <p:ph type="sldNum" sz="quarter" idx="12"/>
          </p:nvPr>
        </p:nvSpPr>
        <p:spPr>
          <a:ln/>
        </p:spPr>
        <p:txBody>
          <a:bodyPr/>
          <a:lstStyle>
            <a:lvl1pPr>
              <a:defRPr/>
            </a:lvl1pPr>
          </a:lstStyle>
          <a:p>
            <a:fld id="{98844A26-7355-EA47-A465-4001882948F2}" type="slidenum">
              <a:rPr lang="en-US"/>
              <a:pPr/>
              <a:t>‹#›</a:t>
            </a:fld>
            <a:endParaRPr lang="en-US"/>
          </a:p>
        </p:txBody>
      </p:sp>
    </p:spTree>
    <p:extLst>
      <p:ext uri="{BB962C8B-B14F-4D97-AF65-F5344CB8AC3E}">
        <p14:creationId xmlns:p14="http://schemas.microsoft.com/office/powerpoint/2010/main" val="240574296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r>
              <a:rPr lang="en-US"/>
              <a:t>©2011 Biometrics Health; All rights reserved.</a:t>
            </a:r>
          </a:p>
        </p:txBody>
      </p:sp>
      <p:sp>
        <p:nvSpPr>
          <p:cNvPr id="6" name="Rectangle 6"/>
          <p:cNvSpPr>
            <a:spLocks noGrp="1" noChangeArrowheads="1"/>
          </p:cNvSpPr>
          <p:nvPr>
            <p:ph type="sldNum" sz="quarter" idx="12"/>
          </p:nvPr>
        </p:nvSpPr>
        <p:spPr>
          <a:ln/>
        </p:spPr>
        <p:txBody>
          <a:bodyPr/>
          <a:lstStyle>
            <a:lvl1pPr>
              <a:defRPr/>
            </a:lvl1pPr>
          </a:lstStyle>
          <a:p>
            <a:fld id="{AA7A7D68-9CE1-3748-B3E6-BB613641CFE2}" type="slidenum">
              <a:rPr lang="en-US"/>
              <a:pPr/>
              <a:t>‹#›</a:t>
            </a:fld>
            <a:endParaRPr lang="en-US"/>
          </a:p>
        </p:txBody>
      </p:sp>
    </p:spTree>
    <p:extLst>
      <p:ext uri="{BB962C8B-B14F-4D97-AF65-F5344CB8AC3E}">
        <p14:creationId xmlns:p14="http://schemas.microsoft.com/office/powerpoint/2010/main" val="241094480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r>
              <a:rPr lang="en-US"/>
              <a:t>©2011 Biometrics Health; All rights reserved.</a:t>
            </a:r>
          </a:p>
        </p:txBody>
      </p:sp>
      <p:sp>
        <p:nvSpPr>
          <p:cNvPr id="6" name="Rectangle 6"/>
          <p:cNvSpPr>
            <a:spLocks noGrp="1" noChangeArrowheads="1"/>
          </p:cNvSpPr>
          <p:nvPr>
            <p:ph type="sldNum" sz="quarter" idx="12"/>
          </p:nvPr>
        </p:nvSpPr>
        <p:spPr>
          <a:ln/>
        </p:spPr>
        <p:txBody>
          <a:bodyPr/>
          <a:lstStyle>
            <a:lvl1pPr>
              <a:defRPr/>
            </a:lvl1pPr>
          </a:lstStyle>
          <a:p>
            <a:fld id="{51E4660B-C9F2-5349-A785-2B2549197E28}" type="slidenum">
              <a:rPr lang="en-US"/>
              <a:pPr/>
              <a:t>‹#›</a:t>
            </a:fld>
            <a:endParaRPr lang="en-US"/>
          </a:p>
        </p:txBody>
      </p:sp>
    </p:spTree>
    <p:extLst>
      <p:ext uri="{BB962C8B-B14F-4D97-AF65-F5344CB8AC3E}">
        <p14:creationId xmlns:p14="http://schemas.microsoft.com/office/powerpoint/2010/main" val="85510694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r>
              <a:rPr lang="en-US"/>
              <a:t>©2011 Biometrics Health; All rights reserved.</a:t>
            </a:r>
          </a:p>
        </p:txBody>
      </p:sp>
      <p:sp>
        <p:nvSpPr>
          <p:cNvPr id="7" name="Rectangle 6"/>
          <p:cNvSpPr>
            <a:spLocks noGrp="1" noChangeArrowheads="1"/>
          </p:cNvSpPr>
          <p:nvPr>
            <p:ph type="sldNum" sz="quarter" idx="12"/>
          </p:nvPr>
        </p:nvSpPr>
        <p:spPr>
          <a:ln/>
        </p:spPr>
        <p:txBody>
          <a:bodyPr/>
          <a:lstStyle>
            <a:lvl1pPr>
              <a:defRPr/>
            </a:lvl1pPr>
          </a:lstStyle>
          <a:p>
            <a:fld id="{F4E33383-2E6A-B14D-B03F-31BC266E892D}" type="slidenum">
              <a:rPr lang="en-US"/>
              <a:pPr/>
              <a:t>‹#›</a:t>
            </a:fld>
            <a:endParaRPr lang="en-US"/>
          </a:p>
        </p:txBody>
      </p:sp>
    </p:spTree>
    <p:extLst>
      <p:ext uri="{BB962C8B-B14F-4D97-AF65-F5344CB8AC3E}">
        <p14:creationId xmlns:p14="http://schemas.microsoft.com/office/powerpoint/2010/main" val="274336041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r>
              <a:rPr lang="en-US"/>
              <a:t>©2011 Biometrics Health; All rights reserved.</a:t>
            </a:r>
          </a:p>
        </p:txBody>
      </p:sp>
      <p:sp>
        <p:nvSpPr>
          <p:cNvPr id="9" name="Rectangle 6"/>
          <p:cNvSpPr>
            <a:spLocks noGrp="1" noChangeArrowheads="1"/>
          </p:cNvSpPr>
          <p:nvPr>
            <p:ph type="sldNum" sz="quarter" idx="12"/>
          </p:nvPr>
        </p:nvSpPr>
        <p:spPr>
          <a:ln/>
        </p:spPr>
        <p:txBody>
          <a:bodyPr/>
          <a:lstStyle>
            <a:lvl1pPr>
              <a:defRPr/>
            </a:lvl1pPr>
          </a:lstStyle>
          <a:p>
            <a:fld id="{22AFC679-61A9-4141-8BCA-A0E9F5CC5CE1}" type="slidenum">
              <a:rPr lang="en-US"/>
              <a:pPr/>
              <a:t>‹#›</a:t>
            </a:fld>
            <a:endParaRPr lang="en-US"/>
          </a:p>
        </p:txBody>
      </p:sp>
    </p:spTree>
    <p:extLst>
      <p:ext uri="{BB962C8B-B14F-4D97-AF65-F5344CB8AC3E}">
        <p14:creationId xmlns:p14="http://schemas.microsoft.com/office/powerpoint/2010/main" val="159304169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r>
              <a:rPr lang="en-US"/>
              <a:t>©2011 Biometrics Health; All rights reserved.</a:t>
            </a:r>
          </a:p>
        </p:txBody>
      </p:sp>
      <p:sp>
        <p:nvSpPr>
          <p:cNvPr id="5" name="Rectangle 6"/>
          <p:cNvSpPr>
            <a:spLocks noGrp="1" noChangeArrowheads="1"/>
          </p:cNvSpPr>
          <p:nvPr>
            <p:ph type="sldNum" sz="quarter" idx="12"/>
          </p:nvPr>
        </p:nvSpPr>
        <p:spPr>
          <a:ln/>
        </p:spPr>
        <p:txBody>
          <a:bodyPr/>
          <a:lstStyle>
            <a:lvl1pPr>
              <a:defRPr/>
            </a:lvl1pPr>
          </a:lstStyle>
          <a:p>
            <a:fld id="{F2B6E18A-1A50-2D4B-B57F-D9BAC35A48E5}" type="slidenum">
              <a:rPr lang="en-US"/>
              <a:pPr/>
              <a:t>‹#›</a:t>
            </a:fld>
            <a:endParaRPr lang="en-US"/>
          </a:p>
        </p:txBody>
      </p:sp>
    </p:spTree>
    <p:extLst>
      <p:ext uri="{BB962C8B-B14F-4D97-AF65-F5344CB8AC3E}">
        <p14:creationId xmlns:p14="http://schemas.microsoft.com/office/powerpoint/2010/main" val="46085610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p>
        </p:txBody>
      </p:sp>
      <p:sp>
        <p:nvSpPr>
          <p:cNvPr id="3" name="Rectangle 5"/>
          <p:cNvSpPr>
            <a:spLocks noGrp="1" noChangeArrowheads="1"/>
          </p:cNvSpPr>
          <p:nvPr>
            <p:ph type="ftr" sz="quarter" idx="11"/>
          </p:nvPr>
        </p:nvSpPr>
        <p:spPr>
          <a:ln/>
        </p:spPr>
        <p:txBody>
          <a:bodyPr/>
          <a:lstStyle>
            <a:lvl1pPr>
              <a:defRPr/>
            </a:lvl1pPr>
          </a:lstStyle>
          <a:p>
            <a:r>
              <a:rPr lang="en-US"/>
              <a:t>©2011 Biometrics Health; All rights reserved.</a:t>
            </a:r>
          </a:p>
        </p:txBody>
      </p:sp>
      <p:sp>
        <p:nvSpPr>
          <p:cNvPr id="4" name="Rectangle 6"/>
          <p:cNvSpPr>
            <a:spLocks noGrp="1" noChangeArrowheads="1"/>
          </p:cNvSpPr>
          <p:nvPr>
            <p:ph type="sldNum" sz="quarter" idx="12"/>
          </p:nvPr>
        </p:nvSpPr>
        <p:spPr>
          <a:ln/>
        </p:spPr>
        <p:txBody>
          <a:bodyPr/>
          <a:lstStyle>
            <a:lvl1pPr>
              <a:defRPr/>
            </a:lvl1pPr>
          </a:lstStyle>
          <a:p>
            <a:fld id="{123A134F-B9B5-B242-97EB-8E312CFF9B1B}" type="slidenum">
              <a:rPr lang="en-US"/>
              <a:pPr/>
              <a:t>‹#›</a:t>
            </a:fld>
            <a:endParaRPr lang="en-US"/>
          </a:p>
        </p:txBody>
      </p:sp>
    </p:spTree>
    <p:extLst>
      <p:ext uri="{BB962C8B-B14F-4D97-AF65-F5344CB8AC3E}">
        <p14:creationId xmlns:p14="http://schemas.microsoft.com/office/powerpoint/2010/main" val="387444194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r>
              <a:rPr lang="en-US"/>
              <a:t>©2011 Biometrics Health; All rights reserved.</a:t>
            </a:r>
          </a:p>
        </p:txBody>
      </p:sp>
      <p:sp>
        <p:nvSpPr>
          <p:cNvPr id="7" name="Rectangle 6"/>
          <p:cNvSpPr>
            <a:spLocks noGrp="1" noChangeArrowheads="1"/>
          </p:cNvSpPr>
          <p:nvPr>
            <p:ph type="sldNum" sz="quarter" idx="12"/>
          </p:nvPr>
        </p:nvSpPr>
        <p:spPr>
          <a:ln/>
        </p:spPr>
        <p:txBody>
          <a:bodyPr/>
          <a:lstStyle>
            <a:lvl1pPr>
              <a:defRPr/>
            </a:lvl1pPr>
          </a:lstStyle>
          <a:p>
            <a:fld id="{26382F1B-1CA0-F04A-9D99-75A2FAB18C5F}" type="slidenum">
              <a:rPr lang="en-US"/>
              <a:pPr/>
              <a:t>‹#›</a:t>
            </a:fld>
            <a:endParaRPr lang="en-US"/>
          </a:p>
        </p:txBody>
      </p:sp>
    </p:spTree>
    <p:extLst>
      <p:ext uri="{BB962C8B-B14F-4D97-AF65-F5344CB8AC3E}">
        <p14:creationId xmlns:p14="http://schemas.microsoft.com/office/powerpoint/2010/main" val="26560391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r>
              <a:rPr lang="en-US"/>
              <a:t>©2011 Biometrics Health; All rights reserved.</a:t>
            </a:r>
          </a:p>
        </p:txBody>
      </p:sp>
      <p:sp>
        <p:nvSpPr>
          <p:cNvPr id="7" name="Rectangle 6"/>
          <p:cNvSpPr>
            <a:spLocks noGrp="1" noChangeArrowheads="1"/>
          </p:cNvSpPr>
          <p:nvPr>
            <p:ph type="sldNum" sz="quarter" idx="12"/>
          </p:nvPr>
        </p:nvSpPr>
        <p:spPr>
          <a:ln/>
        </p:spPr>
        <p:txBody>
          <a:bodyPr/>
          <a:lstStyle>
            <a:lvl1pPr>
              <a:defRPr/>
            </a:lvl1pPr>
          </a:lstStyle>
          <a:p>
            <a:fld id="{71C8F635-FB82-4248-88E1-531685052834}" type="slidenum">
              <a:rPr lang="en-US"/>
              <a:pPr/>
              <a:t>‹#›</a:t>
            </a:fld>
            <a:endParaRPr lang="en-US"/>
          </a:p>
        </p:txBody>
      </p:sp>
    </p:spTree>
    <p:extLst>
      <p:ext uri="{BB962C8B-B14F-4D97-AF65-F5344CB8AC3E}">
        <p14:creationId xmlns:p14="http://schemas.microsoft.com/office/powerpoint/2010/main" val="2762880724"/>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val="1"/>
            </a:ext>
          </a:extLst>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1027" name="Rectangle 3"/>
          <p:cNvSpPr>
            <a:spLocks noGrp="1" noChangeArrowheads="1"/>
          </p:cNvSpPr>
          <p:nvPr>
            <p:ph type="body" idx="1"/>
          </p:nvPr>
        </p:nvSpPr>
        <p:spPr bwMode="auto">
          <a:xfrm>
            <a:off x="457200" y="1600200"/>
            <a:ext cx="8229600"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val="1"/>
            </a:ext>
          </a:ex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3668" name="Rectangle 4"/>
          <p:cNvSpPr>
            <a:spLocks noGrp="1" noChangeArrowheads="1"/>
          </p:cNvSpPr>
          <p:nvPr>
            <p:ph type="dt" sz="half" idx="2"/>
          </p:nvPr>
        </p:nvSpPr>
        <p:spPr bwMode="auto">
          <a:xfrm>
            <a:off x="457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400" b="0" smtClean="0">
                <a:ea typeface="+mn-ea"/>
              </a:defRPr>
            </a:lvl1pPr>
          </a:lstStyle>
          <a:p>
            <a:pPr>
              <a:defRPr/>
            </a:pPr>
            <a:endParaRPr lang="en-US"/>
          </a:p>
        </p:txBody>
      </p:sp>
      <p:sp>
        <p:nvSpPr>
          <p:cNvPr id="113669" name="Rectangle 5"/>
          <p:cNvSpPr>
            <a:spLocks noGrp="1" noChangeArrowheads="1"/>
          </p:cNvSpPr>
          <p:nvPr>
            <p:ph type="ftr" sz="quarter" idx="3"/>
          </p:nvPr>
        </p:nvSpPr>
        <p:spPr bwMode="auto">
          <a:xfrm>
            <a:off x="3124200" y="6245225"/>
            <a:ext cx="2895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400" b="0"/>
            </a:lvl1pPr>
          </a:lstStyle>
          <a:p>
            <a:r>
              <a:rPr lang="en-US"/>
              <a:t>©2011 Biometrics Health; All rights reserved.</a:t>
            </a:r>
          </a:p>
        </p:txBody>
      </p:sp>
      <p:sp>
        <p:nvSpPr>
          <p:cNvPr id="113670" name="Rectangle 6"/>
          <p:cNvSpPr>
            <a:spLocks noGrp="1" noChangeArrowheads="1"/>
          </p:cNvSpPr>
          <p:nvPr>
            <p:ph type="sldNum" sz="quarter" idx="4"/>
          </p:nvPr>
        </p:nvSpPr>
        <p:spPr bwMode="auto">
          <a:xfrm>
            <a:off x="6553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400" b="0"/>
            </a:lvl1pPr>
          </a:lstStyle>
          <a:p>
            <a:fld id="{44BAB476-C2E5-8A46-AC0A-BD928DF644C5}" type="slidenum">
              <a:rPr lang="en-US"/>
              <a:pPr/>
              <a:t>‹#›</a:t>
            </a:fld>
            <a:endParaRPr lang="en-US"/>
          </a:p>
        </p:txBody>
      </p:sp>
    </p:spTree>
  </p:cSld>
  <p:clrMap bg1="lt1" tx1="dk1" bg2="lt2" tx2="dk2" accent1="accent1" accent2="accent2" accent3="accent3" accent4="accent4" accent5="accent5" accent6="accent6" hlink="hlink" folHlink="folHlink"/>
  <p:sldLayoutIdLst>
    <p:sldLayoutId id="2147483689" r:id="rId1"/>
    <p:sldLayoutId id="2147483690" r:id="rId2"/>
    <p:sldLayoutId id="2147483691" r:id="rId3"/>
    <p:sldLayoutId id="2147483692" r:id="rId4"/>
    <p:sldLayoutId id="2147483693" r:id="rId5"/>
    <p:sldLayoutId id="2147483694" r:id="rId6"/>
    <p:sldLayoutId id="2147483695" r:id="rId7"/>
    <p:sldLayoutId id="2147483696" r:id="rId8"/>
    <p:sldLayoutId id="2147483697" r:id="rId9"/>
    <p:sldLayoutId id="2147483698" r:id="rId10"/>
    <p:sldLayoutId id="2147483699" r:id="rId11"/>
  </p:sldLayoutIdLst>
  <p:txStyles>
    <p:titleStyle>
      <a:lvl1pPr algn="ctr" rtl="0" eaLnBrk="0" fontAlgn="base" hangingPunct="0">
        <a:spcBef>
          <a:spcPct val="0"/>
        </a:spcBef>
        <a:spcAft>
          <a:spcPct val="0"/>
        </a:spcAft>
        <a:defRPr sz="4400">
          <a:solidFill>
            <a:schemeClr val="tx2"/>
          </a:solidFill>
          <a:latin typeface="+mj-lt"/>
          <a:ea typeface="ＭＳ Ｐゴシック" charset="0"/>
          <a:cs typeface="+mj-cs"/>
        </a:defRPr>
      </a:lvl1pPr>
      <a:lvl2pPr algn="ctr" rtl="0" eaLnBrk="0" fontAlgn="base" hangingPunct="0">
        <a:spcBef>
          <a:spcPct val="0"/>
        </a:spcBef>
        <a:spcAft>
          <a:spcPct val="0"/>
        </a:spcAft>
        <a:defRPr sz="4400">
          <a:solidFill>
            <a:schemeClr val="tx2"/>
          </a:solidFill>
          <a:latin typeface="Arial" charset="0"/>
          <a:ea typeface="ＭＳ Ｐゴシック" charset="0"/>
        </a:defRPr>
      </a:lvl2pPr>
      <a:lvl3pPr algn="ctr" rtl="0" eaLnBrk="0" fontAlgn="base" hangingPunct="0">
        <a:spcBef>
          <a:spcPct val="0"/>
        </a:spcBef>
        <a:spcAft>
          <a:spcPct val="0"/>
        </a:spcAft>
        <a:defRPr sz="4400">
          <a:solidFill>
            <a:schemeClr val="tx2"/>
          </a:solidFill>
          <a:latin typeface="Arial" charset="0"/>
          <a:ea typeface="ＭＳ Ｐゴシック" charset="0"/>
        </a:defRPr>
      </a:lvl3pPr>
      <a:lvl4pPr algn="ctr" rtl="0" eaLnBrk="0" fontAlgn="base" hangingPunct="0">
        <a:spcBef>
          <a:spcPct val="0"/>
        </a:spcBef>
        <a:spcAft>
          <a:spcPct val="0"/>
        </a:spcAft>
        <a:defRPr sz="4400">
          <a:solidFill>
            <a:schemeClr val="tx2"/>
          </a:solidFill>
          <a:latin typeface="Arial" charset="0"/>
          <a:ea typeface="ＭＳ Ｐゴシック" charset="0"/>
        </a:defRPr>
      </a:lvl4pPr>
      <a:lvl5pPr algn="ctr" rtl="0" eaLnBrk="0" fontAlgn="base" hangingPunct="0">
        <a:spcBef>
          <a:spcPct val="0"/>
        </a:spcBef>
        <a:spcAft>
          <a:spcPct val="0"/>
        </a:spcAft>
        <a:defRPr sz="4400">
          <a:solidFill>
            <a:schemeClr val="tx2"/>
          </a:solidFill>
          <a:latin typeface="Arial" charset="0"/>
          <a:ea typeface="ＭＳ Ｐゴシック"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ＭＳ Ｐゴシック" charset="0"/>
          <a:cs typeface="+mn-cs"/>
        </a:defRPr>
      </a:lvl1pPr>
      <a:lvl2pPr marL="742950" indent="-285750" algn="l" rtl="0" eaLnBrk="0" fontAlgn="base" hangingPunct="0">
        <a:spcBef>
          <a:spcPct val="20000"/>
        </a:spcBef>
        <a:spcAft>
          <a:spcPct val="0"/>
        </a:spcAft>
        <a:buChar char="–"/>
        <a:defRPr sz="2800">
          <a:solidFill>
            <a:schemeClr val="tx1"/>
          </a:solidFill>
          <a:latin typeface="+mn-lt"/>
          <a:ea typeface="ＭＳ Ｐゴシック" charset="0"/>
        </a:defRPr>
      </a:lvl2pPr>
      <a:lvl3pPr marL="1143000" indent="-228600" algn="l" rtl="0" eaLnBrk="0" fontAlgn="base" hangingPunct="0">
        <a:spcBef>
          <a:spcPct val="20000"/>
        </a:spcBef>
        <a:spcAft>
          <a:spcPct val="0"/>
        </a:spcAft>
        <a:buChar char="•"/>
        <a:defRPr sz="2400">
          <a:solidFill>
            <a:schemeClr val="tx1"/>
          </a:solidFill>
          <a:latin typeface="+mn-lt"/>
          <a:ea typeface="ＭＳ Ｐゴシック" charset="0"/>
        </a:defRPr>
      </a:lvl3pPr>
      <a:lvl4pPr marL="1600200" indent="-228600" algn="l" rtl="0" eaLnBrk="0" fontAlgn="base" hangingPunct="0">
        <a:spcBef>
          <a:spcPct val="20000"/>
        </a:spcBef>
        <a:spcAft>
          <a:spcPct val="0"/>
        </a:spcAft>
        <a:buChar char="–"/>
        <a:defRPr sz="2000">
          <a:solidFill>
            <a:schemeClr val="tx1"/>
          </a:solidFill>
          <a:latin typeface="+mn-lt"/>
          <a:ea typeface="ＭＳ Ｐゴシック" charset="0"/>
        </a:defRPr>
      </a:lvl4pPr>
      <a:lvl5pPr marL="2057400" indent="-228600" algn="l" rtl="0" eaLnBrk="0" fontAlgn="base" hangingPunct="0">
        <a:spcBef>
          <a:spcPct val="20000"/>
        </a:spcBef>
        <a:spcAft>
          <a:spcPct val="0"/>
        </a:spcAft>
        <a:buChar char="»"/>
        <a:defRPr sz="2000">
          <a:solidFill>
            <a:schemeClr val="tx1"/>
          </a:solidFill>
          <a:latin typeface="+mn-lt"/>
          <a:ea typeface="ＭＳ Ｐゴシック" charset="0"/>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4" Type="http://schemas.openxmlformats.org/officeDocument/2006/relationships/image" Target="../media/image2.jpeg"/><Relationship Id="rId5" Type="http://schemas.openxmlformats.org/officeDocument/2006/relationships/image" Target="../media/image3.jpeg"/><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hyperlink" Target="http://www.sugars4life.com/images/glucose-enzyme-trehalose.jpg" TargetMode="External"/><Relationship Id="rId4" Type="http://schemas.openxmlformats.org/officeDocument/2006/relationships/image" Target="../media/image16.jpeg"/><Relationship Id="rId5" Type="http://schemas.openxmlformats.org/officeDocument/2006/relationships/image" Target="../media/image11.png"/><Relationship Id="rId1" Type="http://schemas.openxmlformats.org/officeDocument/2006/relationships/slideLayout" Target="../slideLayouts/slideLayout2.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 Id="rId3" Type="http://schemas.openxmlformats.org/officeDocument/2006/relationships/image" Target="../media/image17.jpe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2.xml"/><Relationship Id="rId3" Type="http://schemas.openxmlformats.org/officeDocument/2006/relationships/image" Target="../media/image18.jpeg"/></Relationships>
</file>

<file path=ppt/slides/_rels/slide13.xml.rels><?xml version="1.0" encoding="UTF-8" standalone="yes"?>
<Relationships xmlns="http://schemas.openxmlformats.org/package/2006/relationships"><Relationship Id="rId3" Type="http://schemas.openxmlformats.org/officeDocument/2006/relationships/image" Target="../media/image19.png"/><Relationship Id="rId4" Type="http://schemas.openxmlformats.org/officeDocument/2006/relationships/image" Target="../media/image20.jpeg"/><Relationship Id="rId1" Type="http://schemas.openxmlformats.org/officeDocument/2006/relationships/slideLayout" Target="../slideLayouts/slideLayout2.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3" Type="http://schemas.openxmlformats.org/officeDocument/2006/relationships/image" Target="../media/image21.png"/><Relationship Id="rId4" Type="http://schemas.openxmlformats.org/officeDocument/2006/relationships/image" Target="../media/image22.jpeg"/><Relationship Id="rId1" Type="http://schemas.openxmlformats.org/officeDocument/2006/relationships/slideLayout" Target="../slideLayouts/slideLayout4.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 Id="rId3" Type="http://schemas.openxmlformats.org/officeDocument/2006/relationships/image" Target="../media/image23.png"/></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4" Type="http://schemas.openxmlformats.org/officeDocument/2006/relationships/image" Target="../media/image5.jpeg"/><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4" Type="http://schemas.openxmlformats.org/officeDocument/2006/relationships/image" Target="../media/image7.png"/><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 Id="rId3" Type="http://schemas.openxmlformats.org/officeDocument/2006/relationships/image" Target="../media/image8.jpe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 Id="rId3" Type="http://schemas.openxmlformats.org/officeDocument/2006/relationships/image" Target="../media/image9.jpe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7.xml"/><Relationship Id="rId3" Type="http://schemas.openxmlformats.org/officeDocument/2006/relationships/image" Target="../media/image10.jpeg"/></Relationships>
</file>

<file path=ppt/slides/_rels/slide8.xml.rels><?xml version="1.0" encoding="UTF-8" standalone="yes"?>
<Relationships xmlns="http://schemas.openxmlformats.org/package/2006/relationships"><Relationship Id="rId3" Type="http://schemas.openxmlformats.org/officeDocument/2006/relationships/image" Target="../media/image11.png"/><Relationship Id="rId4" Type="http://schemas.openxmlformats.org/officeDocument/2006/relationships/image" Target="../media/image12.png"/><Relationship Id="rId1" Type="http://schemas.openxmlformats.org/officeDocument/2006/relationships/slideLayout" Target="../slideLayouts/slideLayout2.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3" Type="http://schemas.openxmlformats.org/officeDocument/2006/relationships/image" Target="../media/image13.jpeg"/><Relationship Id="rId4" Type="http://schemas.openxmlformats.org/officeDocument/2006/relationships/image" Target="../media/image14.png"/><Relationship Id="rId5" Type="http://schemas.openxmlformats.org/officeDocument/2006/relationships/image" Target="../media/image15.png"/><Relationship Id="rId1" Type="http://schemas.openxmlformats.org/officeDocument/2006/relationships/slideLayout" Target="../slideLayouts/slideLayout2.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2050" name="Picture 9"/>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1000" y="228600"/>
            <a:ext cx="8305800" cy="1938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66" name="Text Box 18"/>
          <p:cNvSpPr txBox="1">
            <a:spLocks noChangeArrowheads="1"/>
          </p:cNvSpPr>
          <p:nvPr/>
        </p:nvSpPr>
        <p:spPr bwMode="auto">
          <a:xfrm>
            <a:off x="1295400" y="2667000"/>
            <a:ext cx="6629400" cy="22875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400" b="1">
                <a:solidFill>
                  <a:schemeClr val="tx1"/>
                </a:solidFill>
                <a:latin typeface="Arial" charset="0"/>
                <a:ea typeface="ＭＳ Ｐゴシック" charset="0"/>
              </a:defRPr>
            </a:lvl1pPr>
            <a:lvl2pPr marL="742950" indent="-285750" eaLnBrk="0" hangingPunct="0">
              <a:defRPr sz="2400" b="1">
                <a:solidFill>
                  <a:schemeClr val="tx1"/>
                </a:solidFill>
                <a:latin typeface="Arial" charset="0"/>
                <a:ea typeface="ＭＳ Ｐゴシック" charset="0"/>
              </a:defRPr>
            </a:lvl2pPr>
            <a:lvl3pPr marL="1143000" indent="-228600" eaLnBrk="0" hangingPunct="0">
              <a:defRPr sz="2400" b="1">
                <a:solidFill>
                  <a:schemeClr val="tx1"/>
                </a:solidFill>
                <a:latin typeface="Arial" charset="0"/>
                <a:ea typeface="ＭＳ Ｐゴシック" charset="0"/>
              </a:defRPr>
            </a:lvl3pPr>
            <a:lvl4pPr marL="1600200" indent="-228600" eaLnBrk="0" hangingPunct="0">
              <a:defRPr sz="2400" b="1">
                <a:solidFill>
                  <a:schemeClr val="tx1"/>
                </a:solidFill>
                <a:latin typeface="Arial" charset="0"/>
                <a:ea typeface="ＭＳ Ｐゴシック" charset="0"/>
              </a:defRPr>
            </a:lvl4pPr>
            <a:lvl5pPr marL="2057400" indent="-228600" eaLnBrk="0" hangingPunct="0">
              <a:defRPr sz="2400" b="1">
                <a:solidFill>
                  <a:schemeClr val="tx1"/>
                </a:solidFill>
                <a:latin typeface="Arial" charset="0"/>
                <a:ea typeface="ＭＳ Ｐゴシック" charset="0"/>
              </a:defRPr>
            </a:lvl5pPr>
            <a:lvl6pPr marL="2514600" indent="-228600" eaLnBrk="0" fontAlgn="base" hangingPunct="0">
              <a:spcBef>
                <a:spcPct val="0"/>
              </a:spcBef>
              <a:spcAft>
                <a:spcPct val="0"/>
              </a:spcAft>
              <a:defRPr sz="2400" b="1">
                <a:solidFill>
                  <a:schemeClr val="tx1"/>
                </a:solidFill>
                <a:latin typeface="Arial" charset="0"/>
                <a:ea typeface="ＭＳ Ｐゴシック" charset="0"/>
              </a:defRPr>
            </a:lvl6pPr>
            <a:lvl7pPr marL="2971800" indent="-228600" eaLnBrk="0" fontAlgn="base" hangingPunct="0">
              <a:spcBef>
                <a:spcPct val="0"/>
              </a:spcBef>
              <a:spcAft>
                <a:spcPct val="0"/>
              </a:spcAft>
              <a:defRPr sz="2400" b="1">
                <a:solidFill>
                  <a:schemeClr val="tx1"/>
                </a:solidFill>
                <a:latin typeface="Arial" charset="0"/>
                <a:ea typeface="ＭＳ Ｐゴシック" charset="0"/>
              </a:defRPr>
            </a:lvl7pPr>
            <a:lvl8pPr marL="3429000" indent="-228600" eaLnBrk="0" fontAlgn="base" hangingPunct="0">
              <a:spcBef>
                <a:spcPct val="0"/>
              </a:spcBef>
              <a:spcAft>
                <a:spcPct val="0"/>
              </a:spcAft>
              <a:defRPr sz="2400" b="1">
                <a:solidFill>
                  <a:schemeClr val="tx1"/>
                </a:solidFill>
                <a:latin typeface="Arial" charset="0"/>
                <a:ea typeface="ＭＳ Ｐゴシック" charset="0"/>
              </a:defRPr>
            </a:lvl8pPr>
            <a:lvl9pPr marL="3886200" indent="-228600" eaLnBrk="0" fontAlgn="base" hangingPunct="0">
              <a:spcBef>
                <a:spcPct val="0"/>
              </a:spcBef>
              <a:spcAft>
                <a:spcPct val="0"/>
              </a:spcAft>
              <a:defRPr sz="2400" b="1">
                <a:solidFill>
                  <a:schemeClr val="tx1"/>
                </a:solidFill>
                <a:latin typeface="Arial" charset="0"/>
                <a:ea typeface="ＭＳ Ｐゴシック" charset="0"/>
              </a:defRPr>
            </a:lvl9pPr>
          </a:lstStyle>
          <a:p>
            <a:pPr algn="ctr" eaLnBrk="1" hangingPunct="1">
              <a:spcBef>
                <a:spcPct val="50000"/>
              </a:spcBef>
            </a:pPr>
            <a:r>
              <a:rPr lang="en-US" sz="4800">
                <a:solidFill>
                  <a:schemeClr val="accent2"/>
                </a:solidFill>
                <a:effectLst>
                  <a:outerShdw blurRad="38100" dist="38100" dir="2700000" algn="tl">
                    <a:srgbClr val="DDDDDD"/>
                  </a:outerShdw>
                </a:effectLst>
                <a:latin typeface="Comic Sans MS" charset="0"/>
              </a:rPr>
              <a:t>Carbohydrates </a:t>
            </a:r>
            <a:br>
              <a:rPr lang="en-US" sz="4800">
                <a:solidFill>
                  <a:schemeClr val="accent2"/>
                </a:solidFill>
                <a:effectLst>
                  <a:outerShdw blurRad="38100" dist="38100" dir="2700000" algn="tl">
                    <a:srgbClr val="DDDDDD"/>
                  </a:outerShdw>
                </a:effectLst>
                <a:latin typeface="Comic Sans MS" charset="0"/>
              </a:rPr>
            </a:br>
            <a:r>
              <a:rPr lang="en-US" sz="4800">
                <a:solidFill>
                  <a:schemeClr val="accent2"/>
                </a:solidFill>
                <a:effectLst>
                  <a:outerShdw blurRad="38100" dist="38100" dir="2700000" algn="tl">
                    <a:srgbClr val="DDDDDD"/>
                  </a:outerShdw>
                </a:effectLst>
                <a:latin typeface="Comic Sans MS" charset="0"/>
              </a:rPr>
              <a:t>&amp;</a:t>
            </a:r>
            <a:r>
              <a:rPr lang="en-US" sz="4800">
                <a:solidFill>
                  <a:schemeClr val="hlink"/>
                </a:solidFill>
                <a:effectLst>
                  <a:outerShdw blurRad="38100" dist="38100" dir="2700000" algn="tl">
                    <a:srgbClr val="DDDDDD"/>
                  </a:outerShdw>
                </a:effectLst>
                <a:latin typeface="Comic Sans MS" charset="0"/>
              </a:rPr>
              <a:t/>
            </a:r>
            <a:br>
              <a:rPr lang="en-US" sz="4800">
                <a:solidFill>
                  <a:schemeClr val="hlink"/>
                </a:solidFill>
                <a:effectLst>
                  <a:outerShdw blurRad="38100" dist="38100" dir="2700000" algn="tl">
                    <a:srgbClr val="DDDDDD"/>
                  </a:outerShdw>
                </a:effectLst>
                <a:latin typeface="Comic Sans MS" charset="0"/>
              </a:rPr>
            </a:br>
            <a:r>
              <a:rPr lang="en-US" sz="4800">
                <a:solidFill>
                  <a:schemeClr val="accent2"/>
                </a:solidFill>
                <a:effectLst>
                  <a:outerShdw blurRad="38100" dist="38100" dir="2700000" algn="tl">
                    <a:srgbClr val="DDDDDD"/>
                  </a:outerShdw>
                </a:effectLst>
                <a:latin typeface="Comic Sans MS" charset="0"/>
              </a:rPr>
              <a:t> Grains</a:t>
            </a:r>
          </a:p>
        </p:txBody>
      </p:sp>
      <p:pic>
        <p:nvPicPr>
          <p:cNvPr id="2052" name="Picture 21" descr="baker with bread Royalty Free Stock Vector Art Illustration"/>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81000" y="3581400"/>
            <a:ext cx="2743200" cy="260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3" name="Picture 32" descr="baker with bun and cereal Royalty Free Stock Vector Art Illustration"/>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477000" y="3810000"/>
            <a:ext cx="2292350" cy="2362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54" name="Text Box 9"/>
          <p:cNvSpPr txBox="1">
            <a:spLocks noChangeArrowheads="1"/>
          </p:cNvSpPr>
          <p:nvPr/>
        </p:nvSpPr>
        <p:spPr bwMode="auto">
          <a:xfrm>
            <a:off x="2743200" y="6477000"/>
            <a:ext cx="396240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Arial" charset="0"/>
                <a:ea typeface="ＭＳ Ｐゴシック" charset="0"/>
              </a:defRPr>
            </a:lvl1pPr>
            <a:lvl2pPr marL="742950" indent="-285750" eaLnBrk="0" hangingPunct="0">
              <a:defRPr sz="2400" b="1">
                <a:solidFill>
                  <a:schemeClr val="tx1"/>
                </a:solidFill>
                <a:latin typeface="Arial" charset="0"/>
                <a:ea typeface="ＭＳ Ｐゴシック" charset="0"/>
              </a:defRPr>
            </a:lvl2pPr>
            <a:lvl3pPr marL="1143000" indent="-228600" eaLnBrk="0" hangingPunct="0">
              <a:defRPr sz="2400" b="1">
                <a:solidFill>
                  <a:schemeClr val="tx1"/>
                </a:solidFill>
                <a:latin typeface="Arial" charset="0"/>
                <a:ea typeface="ＭＳ Ｐゴシック" charset="0"/>
              </a:defRPr>
            </a:lvl3pPr>
            <a:lvl4pPr marL="1600200" indent="-228600" eaLnBrk="0" hangingPunct="0">
              <a:defRPr sz="2400" b="1">
                <a:solidFill>
                  <a:schemeClr val="tx1"/>
                </a:solidFill>
                <a:latin typeface="Arial" charset="0"/>
                <a:ea typeface="ＭＳ Ｐゴシック" charset="0"/>
              </a:defRPr>
            </a:lvl4pPr>
            <a:lvl5pPr marL="2057400" indent="-228600" eaLnBrk="0" hangingPunct="0">
              <a:defRPr sz="2400" b="1">
                <a:solidFill>
                  <a:schemeClr val="tx1"/>
                </a:solidFill>
                <a:latin typeface="Arial" charset="0"/>
                <a:ea typeface="ＭＳ Ｐゴシック" charset="0"/>
              </a:defRPr>
            </a:lvl5pPr>
            <a:lvl6pPr marL="2514600" indent="-228600" eaLnBrk="0" fontAlgn="base" hangingPunct="0">
              <a:spcBef>
                <a:spcPct val="0"/>
              </a:spcBef>
              <a:spcAft>
                <a:spcPct val="0"/>
              </a:spcAft>
              <a:defRPr sz="2400" b="1">
                <a:solidFill>
                  <a:schemeClr val="tx1"/>
                </a:solidFill>
                <a:latin typeface="Arial" charset="0"/>
                <a:ea typeface="ＭＳ Ｐゴシック" charset="0"/>
              </a:defRPr>
            </a:lvl6pPr>
            <a:lvl7pPr marL="2971800" indent="-228600" eaLnBrk="0" fontAlgn="base" hangingPunct="0">
              <a:spcBef>
                <a:spcPct val="0"/>
              </a:spcBef>
              <a:spcAft>
                <a:spcPct val="0"/>
              </a:spcAft>
              <a:defRPr sz="2400" b="1">
                <a:solidFill>
                  <a:schemeClr val="tx1"/>
                </a:solidFill>
                <a:latin typeface="Arial" charset="0"/>
                <a:ea typeface="ＭＳ Ｐゴシック" charset="0"/>
              </a:defRPr>
            </a:lvl7pPr>
            <a:lvl8pPr marL="3429000" indent="-228600" eaLnBrk="0" fontAlgn="base" hangingPunct="0">
              <a:spcBef>
                <a:spcPct val="0"/>
              </a:spcBef>
              <a:spcAft>
                <a:spcPct val="0"/>
              </a:spcAft>
              <a:defRPr sz="2400" b="1">
                <a:solidFill>
                  <a:schemeClr val="tx1"/>
                </a:solidFill>
                <a:latin typeface="Arial" charset="0"/>
                <a:ea typeface="ＭＳ Ｐゴシック" charset="0"/>
              </a:defRPr>
            </a:lvl8pPr>
            <a:lvl9pPr marL="3886200" indent="-228600" eaLnBrk="0" fontAlgn="base" hangingPunct="0">
              <a:spcBef>
                <a:spcPct val="0"/>
              </a:spcBef>
              <a:spcAft>
                <a:spcPct val="0"/>
              </a:spcAft>
              <a:defRPr sz="2400" b="1">
                <a:solidFill>
                  <a:schemeClr val="tx1"/>
                </a:solidFill>
                <a:latin typeface="Arial" charset="0"/>
                <a:ea typeface="ＭＳ Ｐゴシック" charset="0"/>
              </a:defRPr>
            </a:lvl9pPr>
          </a:lstStyle>
          <a:p>
            <a:pPr algn="ctr" eaLnBrk="1" hangingPunct="1"/>
            <a:r>
              <a:rPr lang="en-US" sz="1000" b="0">
                <a:latin typeface="Verdana" charset="0"/>
              </a:rPr>
              <a:t>Visit us at www.fit4kidz.us</a:t>
            </a:r>
          </a:p>
          <a:p>
            <a:pPr algn="ctr" eaLnBrk="1" hangingPunct="1"/>
            <a:r>
              <a:rPr lang="en-US" sz="1000" b="0">
                <a:latin typeface="Verdana" charset="0"/>
              </a:rPr>
              <a:t>© 2013 Biometrics Health; All rights reserved. </a:t>
            </a:r>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p:txBody>
          <a:bodyPr/>
          <a:lstStyle/>
          <a:p>
            <a:pPr eaLnBrk="1" hangingPunct="1"/>
            <a:r>
              <a:rPr lang="en-US" b="1">
                <a:solidFill>
                  <a:schemeClr val="hlink"/>
                </a:solidFill>
                <a:latin typeface="Comic Sans MS" charset="0"/>
              </a:rPr>
              <a:t>Lactose Intolerance</a:t>
            </a:r>
          </a:p>
        </p:txBody>
      </p:sp>
      <p:sp>
        <p:nvSpPr>
          <p:cNvPr id="11267" name="Rectangle 3"/>
          <p:cNvSpPr>
            <a:spLocks noGrp="1" noChangeArrowheads="1"/>
          </p:cNvSpPr>
          <p:nvPr>
            <p:ph type="body" idx="1"/>
          </p:nvPr>
        </p:nvSpPr>
        <p:spPr>
          <a:xfrm>
            <a:off x="304800" y="1600200"/>
            <a:ext cx="5943600" cy="4830763"/>
          </a:xfrm>
        </p:spPr>
        <p:txBody>
          <a:bodyPr/>
          <a:lstStyle/>
          <a:p>
            <a:pPr eaLnBrk="1" hangingPunct="1">
              <a:lnSpc>
                <a:spcPct val="90000"/>
              </a:lnSpc>
              <a:buFontTx/>
              <a:buNone/>
            </a:pPr>
            <a:r>
              <a:rPr lang="en-US" sz="2400">
                <a:latin typeface="Comic Sans MS" charset="0"/>
              </a:rPr>
              <a:t>Lactose intolerance is when the body </a:t>
            </a:r>
            <a:r>
              <a:rPr lang="en-US" sz="2400">
                <a:solidFill>
                  <a:schemeClr val="accent2"/>
                </a:solidFill>
                <a:latin typeface="Comic Sans MS" charset="0"/>
              </a:rPr>
              <a:t>cannot </a:t>
            </a:r>
            <a:r>
              <a:rPr lang="en-US" sz="2400">
                <a:latin typeface="Comic Sans MS" charset="0"/>
              </a:rPr>
              <a:t>break down the lactose sugar into its simpler form. </a:t>
            </a:r>
          </a:p>
          <a:p>
            <a:pPr eaLnBrk="1" hangingPunct="1">
              <a:lnSpc>
                <a:spcPct val="90000"/>
              </a:lnSpc>
            </a:pPr>
            <a:endParaRPr lang="en-US" sz="2400">
              <a:latin typeface="Comic Sans MS" charset="0"/>
            </a:endParaRPr>
          </a:p>
          <a:p>
            <a:pPr eaLnBrk="1" hangingPunct="1">
              <a:lnSpc>
                <a:spcPct val="90000"/>
              </a:lnSpc>
            </a:pPr>
            <a:r>
              <a:rPr lang="en-US" sz="2400">
                <a:latin typeface="Comic Sans MS" charset="0"/>
              </a:rPr>
              <a:t>The body does not have the right </a:t>
            </a:r>
            <a:r>
              <a:rPr lang="ja-JP" altLang="en-US" sz="2400">
                <a:solidFill>
                  <a:schemeClr val="accent2"/>
                </a:solidFill>
                <a:latin typeface="Comic Sans MS" charset="0"/>
              </a:rPr>
              <a:t>“</a:t>
            </a:r>
            <a:r>
              <a:rPr lang="en-US" sz="2400">
                <a:solidFill>
                  <a:schemeClr val="accent2"/>
                </a:solidFill>
                <a:latin typeface="Comic Sans MS" charset="0"/>
              </a:rPr>
              <a:t>saw</a:t>
            </a:r>
            <a:r>
              <a:rPr lang="ja-JP" altLang="en-US" sz="2400">
                <a:solidFill>
                  <a:schemeClr val="accent2"/>
                </a:solidFill>
                <a:latin typeface="Comic Sans MS" charset="0"/>
              </a:rPr>
              <a:t>”</a:t>
            </a:r>
            <a:r>
              <a:rPr lang="en-US" sz="2400">
                <a:latin typeface="Comic Sans MS" charset="0"/>
              </a:rPr>
              <a:t> or enzyme to cut the two molecules apart.  </a:t>
            </a:r>
          </a:p>
          <a:p>
            <a:pPr eaLnBrk="1" hangingPunct="1">
              <a:lnSpc>
                <a:spcPct val="90000"/>
              </a:lnSpc>
            </a:pPr>
            <a:endParaRPr lang="en-US" sz="2400">
              <a:latin typeface="Comic Sans MS" charset="0"/>
            </a:endParaRPr>
          </a:p>
          <a:p>
            <a:pPr eaLnBrk="1" hangingPunct="1">
              <a:lnSpc>
                <a:spcPct val="90000"/>
              </a:lnSpc>
            </a:pPr>
            <a:endParaRPr lang="en-US" sz="900">
              <a:latin typeface="Comic Sans MS" charset="0"/>
            </a:endParaRPr>
          </a:p>
          <a:p>
            <a:pPr eaLnBrk="1" hangingPunct="1">
              <a:lnSpc>
                <a:spcPct val="90000"/>
              </a:lnSpc>
            </a:pPr>
            <a:r>
              <a:rPr lang="en-US" sz="2400">
                <a:latin typeface="Comic Sans MS" charset="0"/>
              </a:rPr>
              <a:t>Dairy products</a:t>
            </a:r>
            <a:r>
              <a:rPr lang="en-US" sz="2400">
                <a:solidFill>
                  <a:schemeClr val="accent2"/>
                </a:solidFill>
                <a:latin typeface="Comic Sans MS" charset="0"/>
              </a:rPr>
              <a:t> =</a:t>
            </a:r>
            <a:r>
              <a:rPr lang="en-US" sz="2400">
                <a:latin typeface="Comic Sans MS" charset="0"/>
              </a:rPr>
              <a:t> diarrhea, stomach cramps, nausea and sometimes vomiting. </a:t>
            </a:r>
            <a:endParaRPr lang="en-US" sz="900">
              <a:latin typeface="Comic Sans MS" charset="0"/>
            </a:endParaRPr>
          </a:p>
        </p:txBody>
      </p:sp>
      <p:pic>
        <p:nvPicPr>
          <p:cNvPr id="11268" name="Picture 4" descr="See full size image">
            <a:hlinkClick r:id="rId3"/>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096000" y="2057400"/>
            <a:ext cx="2433638" cy="969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269" name="Picture 5" descr="lactose_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248400" y="4038600"/>
            <a:ext cx="2362200" cy="2338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270" name="Text Box 9"/>
          <p:cNvSpPr txBox="1">
            <a:spLocks noChangeArrowheads="1"/>
          </p:cNvSpPr>
          <p:nvPr/>
        </p:nvSpPr>
        <p:spPr bwMode="auto">
          <a:xfrm>
            <a:off x="2743200" y="6477000"/>
            <a:ext cx="396240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Arial" charset="0"/>
                <a:ea typeface="ＭＳ Ｐゴシック" charset="0"/>
              </a:defRPr>
            </a:lvl1pPr>
            <a:lvl2pPr marL="742950" indent="-285750" eaLnBrk="0" hangingPunct="0">
              <a:defRPr sz="2400" b="1">
                <a:solidFill>
                  <a:schemeClr val="tx1"/>
                </a:solidFill>
                <a:latin typeface="Arial" charset="0"/>
                <a:ea typeface="ＭＳ Ｐゴシック" charset="0"/>
              </a:defRPr>
            </a:lvl2pPr>
            <a:lvl3pPr marL="1143000" indent="-228600" eaLnBrk="0" hangingPunct="0">
              <a:defRPr sz="2400" b="1">
                <a:solidFill>
                  <a:schemeClr val="tx1"/>
                </a:solidFill>
                <a:latin typeface="Arial" charset="0"/>
                <a:ea typeface="ＭＳ Ｐゴシック" charset="0"/>
              </a:defRPr>
            </a:lvl3pPr>
            <a:lvl4pPr marL="1600200" indent="-228600" eaLnBrk="0" hangingPunct="0">
              <a:defRPr sz="2400" b="1">
                <a:solidFill>
                  <a:schemeClr val="tx1"/>
                </a:solidFill>
                <a:latin typeface="Arial" charset="0"/>
                <a:ea typeface="ＭＳ Ｐゴシック" charset="0"/>
              </a:defRPr>
            </a:lvl4pPr>
            <a:lvl5pPr marL="2057400" indent="-228600" eaLnBrk="0" hangingPunct="0">
              <a:defRPr sz="2400" b="1">
                <a:solidFill>
                  <a:schemeClr val="tx1"/>
                </a:solidFill>
                <a:latin typeface="Arial" charset="0"/>
                <a:ea typeface="ＭＳ Ｐゴシック" charset="0"/>
              </a:defRPr>
            </a:lvl5pPr>
            <a:lvl6pPr marL="2514600" indent="-228600" eaLnBrk="0" fontAlgn="base" hangingPunct="0">
              <a:spcBef>
                <a:spcPct val="0"/>
              </a:spcBef>
              <a:spcAft>
                <a:spcPct val="0"/>
              </a:spcAft>
              <a:defRPr sz="2400" b="1">
                <a:solidFill>
                  <a:schemeClr val="tx1"/>
                </a:solidFill>
                <a:latin typeface="Arial" charset="0"/>
                <a:ea typeface="ＭＳ Ｐゴシック" charset="0"/>
              </a:defRPr>
            </a:lvl6pPr>
            <a:lvl7pPr marL="2971800" indent="-228600" eaLnBrk="0" fontAlgn="base" hangingPunct="0">
              <a:spcBef>
                <a:spcPct val="0"/>
              </a:spcBef>
              <a:spcAft>
                <a:spcPct val="0"/>
              </a:spcAft>
              <a:defRPr sz="2400" b="1">
                <a:solidFill>
                  <a:schemeClr val="tx1"/>
                </a:solidFill>
                <a:latin typeface="Arial" charset="0"/>
                <a:ea typeface="ＭＳ Ｐゴシック" charset="0"/>
              </a:defRPr>
            </a:lvl7pPr>
            <a:lvl8pPr marL="3429000" indent="-228600" eaLnBrk="0" fontAlgn="base" hangingPunct="0">
              <a:spcBef>
                <a:spcPct val="0"/>
              </a:spcBef>
              <a:spcAft>
                <a:spcPct val="0"/>
              </a:spcAft>
              <a:defRPr sz="2400" b="1">
                <a:solidFill>
                  <a:schemeClr val="tx1"/>
                </a:solidFill>
                <a:latin typeface="Arial" charset="0"/>
                <a:ea typeface="ＭＳ Ｐゴシック" charset="0"/>
              </a:defRPr>
            </a:lvl8pPr>
            <a:lvl9pPr marL="3886200" indent="-228600" eaLnBrk="0" fontAlgn="base" hangingPunct="0">
              <a:spcBef>
                <a:spcPct val="0"/>
              </a:spcBef>
              <a:spcAft>
                <a:spcPct val="0"/>
              </a:spcAft>
              <a:defRPr sz="2400" b="1">
                <a:solidFill>
                  <a:schemeClr val="tx1"/>
                </a:solidFill>
                <a:latin typeface="Arial" charset="0"/>
                <a:ea typeface="ＭＳ Ｐゴシック" charset="0"/>
              </a:defRPr>
            </a:lvl9pPr>
          </a:lstStyle>
          <a:p>
            <a:pPr algn="ctr" eaLnBrk="1" hangingPunct="1"/>
            <a:r>
              <a:rPr lang="en-US" sz="1000" b="0">
                <a:latin typeface="Verdana" charset="0"/>
              </a:rPr>
              <a:t>Visit us at www.fit4kidz.us</a:t>
            </a:r>
          </a:p>
          <a:p>
            <a:pPr algn="ctr" eaLnBrk="1" hangingPunct="1"/>
            <a:r>
              <a:rPr lang="en-US" sz="1000" b="0">
                <a:latin typeface="Verdana" charset="0"/>
              </a:rPr>
              <a:t>© 2013 Biometrics Health; All rights reserved. </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p:txBody>
          <a:bodyPr/>
          <a:lstStyle/>
          <a:p>
            <a:pPr eaLnBrk="1" hangingPunct="1"/>
            <a:r>
              <a:rPr lang="en-US" b="1">
                <a:solidFill>
                  <a:schemeClr val="hlink"/>
                </a:solidFill>
                <a:latin typeface="Comic Sans MS" charset="0"/>
              </a:rPr>
              <a:t>High-Fructose Corn Syrup</a:t>
            </a:r>
          </a:p>
        </p:txBody>
      </p:sp>
      <p:sp>
        <p:nvSpPr>
          <p:cNvPr id="12291" name="Rectangle 3"/>
          <p:cNvSpPr>
            <a:spLocks noGrp="1" noChangeArrowheads="1"/>
          </p:cNvSpPr>
          <p:nvPr>
            <p:ph type="body" idx="1"/>
          </p:nvPr>
        </p:nvSpPr>
        <p:spPr>
          <a:xfrm>
            <a:off x="457200" y="1143000"/>
            <a:ext cx="6629400" cy="5257800"/>
          </a:xfrm>
        </p:spPr>
        <p:txBody>
          <a:bodyPr/>
          <a:lstStyle/>
          <a:p>
            <a:pPr eaLnBrk="1" hangingPunct="1">
              <a:lnSpc>
                <a:spcPct val="80000"/>
              </a:lnSpc>
            </a:pPr>
            <a:endParaRPr lang="en-US" sz="2400">
              <a:solidFill>
                <a:schemeClr val="accent2"/>
              </a:solidFill>
              <a:latin typeface="Comic Sans MS" charset="0"/>
            </a:endParaRPr>
          </a:p>
          <a:p>
            <a:pPr eaLnBrk="1" hangingPunct="1">
              <a:lnSpc>
                <a:spcPct val="80000"/>
              </a:lnSpc>
            </a:pPr>
            <a:r>
              <a:rPr lang="en-US" sz="2400">
                <a:solidFill>
                  <a:schemeClr val="accent2"/>
                </a:solidFill>
                <a:latin typeface="Comic Sans MS" charset="0"/>
              </a:rPr>
              <a:t>What is High-Fructose Corn Syrup (HFCS)?</a:t>
            </a:r>
          </a:p>
          <a:p>
            <a:pPr lvl="1" eaLnBrk="1" hangingPunct="1">
              <a:lnSpc>
                <a:spcPct val="80000"/>
              </a:lnSpc>
            </a:pPr>
            <a:r>
              <a:rPr lang="en-US" sz="2400">
                <a:latin typeface="Comic Sans MS" charset="0"/>
              </a:rPr>
              <a:t>a liquid sweetener used in many sodas, sport drinks, iced teas, soups, yogurts, cookies and cakes. </a:t>
            </a:r>
          </a:p>
          <a:p>
            <a:pPr lvl="1" eaLnBrk="1" hangingPunct="1">
              <a:lnSpc>
                <a:spcPct val="80000"/>
              </a:lnSpc>
            </a:pPr>
            <a:r>
              <a:rPr lang="en-US" sz="2400">
                <a:latin typeface="Comic Sans MS" charset="0"/>
              </a:rPr>
              <a:t>HFCS is a simple carbohydrate made from corn. </a:t>
            </a:r>
          </a:p>
          <a:p>
            <a:pPr lvl="1" eaLnBrk="1" hangingPunct="1">
              <a:lnSpc>
                <a:spcPct val="80000"/>
              </a:lnSpc>
            </a:pPr>
            <a:endParaRPr lang="en-US" sz="2400">
              <a:latin typeface="Comic Sans MS" charset="0"/>
            </a:endParaRPr>
          </a:p>
          <a:p>
            <a:pPr eaLnBrk="1" hangingPunct="1">
              <a:lnSpc>
                <a:spcPct val="80000"/>
              </a:lnSpc>
              <a:buFontTx/>
              <a:buNone/>
            </a:pPr>
            <a:r>
              <a:rPr lang="en-US" sz="2400">
                <a:solidFill>
                  <a:schemeClr val="accent2"/>
                </a:solidFill>
                <a:latin typeface="Comic Sans MS" charset="0"/>
              </a:rPr>
              <a:t>Why to limit?: </a:t>
            </a:r>
            <a:r>
              <a:rPr lang="en-US" sz="2400">
                <a:latin typeface="Comic Sans MS" charset="0"/>
              </a:rPr>
              <a:t>this should be limited in the diet because it can cause weight gain if consumed in large quantities. </a:t>
            </a:r>
          </a:p>
          <a:p>
            <a:pPr eaLnBrk="1" hangingPunct="1">
              <a:lnSpc>
                <a:spcPct val="80000"/>
              </a:lnSpc>
              <a:buFontTx/>
              <a:buNone/>
            </a:pPr>
            <a:endParaRPr lang="en-US" sz="2400">
              <a:latin typeface="Comic Sans MS" charset="0"/>
            </a:endParaRPr>
          </a:p>
          <a:p>
            <a:pPr eaLnBrk="1" hangingPunct="1">
              <a:lnSpc>
                <a:spcPct val="80000"/>
              </a:lnSpc>
              <a:buFontTx/>
              <a:buNone/>
            </a:pPr>
            <a:r>
              <a:rPr lang="en-US" sz="2400">
                <a:solidFill>
                  <a:schemeClr val="accent2"/>
                </a:solidFill>
                <a:latin typeface="Comic Sans MS" charset="0"/>
              </a:rPr>
              <a:t>How to avoid?:</a:t>
            </a:r>
            <a:r>
              <a:rPr lang="en-US" sz="2400">
                <a:latin typeface="Comic Sans MS" charset="0"/>
              </a:rPr>
              <a:t> read the food labels and the ingredient lists for each food before you buy it.</a:t>
            </a:r>
          </a:p>
        </p:txBody>
      </p:sp>
      <p:pic>
        <p:nvPicPr>
          <p:cNvPr id="12292" name="Picture 5" descr="hfcs_no"/>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629400" y="2743200"/>
            <a:ext cx="2286000" cy="228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293" name="Text Box 7"/>
          <p:cNvSpPr txBox="1">
            <a:spLocks noChangeArrowheads="1"/>
          </p:cNvSpPr>
          <p:nvPr/>
        </p:nvSpPr>
        <p:spPr bwMode="auto">
          <a:xfrm>
            <a:off x="3352800" y="6172200"/>
            <a:ext cx="32004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lvl1pPr eaLnBrk="0" hangingPunct="0">
              <a:defRPr sz="2400" b="1">
                <a:solidFill>
                  <a:schemeClr val="tx1"/>
                </a:solidFill>
                <a:latin typeface="Arial" charset="0"/>
                <a:ea typeface="ＭＳ Ｐゴシック" charset="0"/>
              </a:defRPr>
            </a:lvl1pPr>
            <a:lvl2pPr marL="742950" indent="-285750" eaLnBrk="0" hangingPunct="0">
              <a:defRPr sz="2400" b="1">
                <a:solidFill>
                  <a:schemeClr val="tx1"/>
                </a:solidFill>
                <a:latin typeface="Arial" charset="0"/>
                <a:ea typeface="ＭＳ Ｐゴシック" charset="0"/>
              </a:defRPr>
            </a:lvl2pPr>
            <a:lvl3pPr marL="1143000" indent="-228600" eaLnBrk="0" hangingPunct="0">
              <a:defRPr sz="2400" b="1">
                <a:solidFill>
                  <a:schemeClr val="tx1"/>
                </a:solidFill>
                <a:latin typeface="Arial" charset="0"/>
                <a:ea typeface="ＭＳ Ｐゴシック" charset="0"/>
              </a:defRPr>
            </a:lvl3pPr>
            <a:lvl4pPr marL="1600200" indent="-228600" eaLnBrk="0" hangingPunct="0">
              <a:defRPr sz="2400" b="1">
                <a:solidFill>
                  <a:schemeClr val="tx1"/>
                </a:solidFill>
                <a:latin typeface="Arial" charset="0"/>
                <a:ea typeface="ＭＳ Ｐゴシック" charset="0"/>
              </a:defRPr>
            </a:lvl4pPr>
            <a:lvl5pPr marL="2057400" indent="-228600" eaLnBrk="0" hangingPunct="0">
              <a:defRPr sz="2400" b="1">
                <a:solidFill>
                  <a:schemeClr val="tx1"/>
                </a:solidFill>
                <a:latin typeface="Arial" charset="0"/>
                <a:ea typeface="ＭＳ Ｐゴシック" charset="0"/>
              </a:defRPr>
            </a:lvl5pPr>
            <a:lvl6pPr marL="2514600" indent="-228600" eaLnBrk="0" fontAlgn="base" hangingPunct="0">
              <a:spcBef>
                <a:spcPct val="0"/>
              </a:spcBef>
              <a:spcAft>
                <a:spcPct val="0"/>
              </a:spcAft>
              <a:defRPr sz="2400" b="1">
                <a:solidFill>
                  <a:schemeClr val="tx1"/>
                </a:solidFill>
                <a:latin typeface="Arial" charset="0"/>
                <a:ea typeface="ＭＳ Ｐゴシック" charset="0"/>
              </a:defRPr>
            </a:lvl6pPr>
            <a:lvl7pPr marL="2971800" indent="-228600" eaLnBrk="0" fontAlgn="base" hangingPunct="0">
              <a:spcBef>
                <a:spcPct val="0"/>
              </a:spcBef>
              <a:spcAft>
                <a:spcPct val="0"/>
              </a:spcAft>
              <a:defRPr sz="2400" b="1">
                <a:solidFill>
                  <a:schemeClr val="tx1"/>
                </a:solidFill>
                <a:latin typeface="Arial" charset="0"/>
                <a:ea typeface="ＭＳ Ｐゴシック" charset="0"/>
              </a:defRPr>
            </a:lvl7pPr>
            <a:lvl8pPr marL="3429000" indent="-228600" eaLnBrk="0" fontAlgn="base" hangingPunct="0">
              <a:spcBef>
                <a:spcPct val="0"/>
              </a:spcBef>
              <a:spcAft>
                <a:spcPct val="0"/>
              </a:spcAft>
              <a:defRPr sz="2400" b="1">
                <a:solidFill>
                  <a:schemeClr val="tx1"/>
                </a:solidFill>
                <a:latin typeface="Arial" charset="0"/>
                <a:ea typeface="ＭＳ Ｐゴシック" charset="0"/>
              </a:defRPr>
            </a:lvl8pPr>
            <a:lvl9pPr marL="3886200" indent="-228600" eaLnBrk="0" fontAlgn="base" hangingPunct="0">
              <a:spcBef>
                <a:spcPct val="0"/>
              </a:spcBef>
              <a:spcAft>
                <a:spcPct val="0"/>
              </a:spcAft>
              <a:defRPr sz="2400" b="1">
                <a:solidFill>
                  <a:schemeClr val="tx1"/>
                </a:solidFill>
                <a:latin typeface="Arial" charset="0"/>
                <a:ea typeface="ＭＳ Ｐゴシック" charset="0"/>
              </a:defRPr>
            </a:lvl9pPr>
          </a:lstStyle>
          <a:p>
            <a:pPr eaLnBrk="1" hangingPunct="1">
              <a:spcBef>
                <a:spcPct val="50000"/>
              </a:spcBef>
            </a:pPr>
            <a:endParaRPr lang="en-US"/>
          </a:p>
        </p:txBody>
      </p:sp>
      <p:sp>
        <p:nvSpPr>
          <p:cNvPr id="12294" name="Text Box 9"/>
          <p:cNvSpPr txBox="1">
            <a:spLocks noChangeArrowheads="1"/>
          </p:cNvSpPr>
          <p:nvPr/>
        </p:nvSpPr>
        <p:spPr bwMode="auto">
          <a:xfrm>
            <a:off x="2743200" y="6477000"/>
            <a:ext cx="396240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Arial" charset="0"/>
                <a:ea typeface="ＭＳ Ｐゴシック" charset="0"/>
              </a:defRPr>
            </a:lvl1pPr>
            <a:lvl2pPr marL="742950" indent="-285750" eaLnBrk="0" hangingPunct="0">
              <a:defRPr sz="2400" b="1">
                <a:solidFill>
                  <a:schemeClr val="tx1"/>
                </a:solidFill>
                <a:latin typeface="Arial" charset="0"/>
                <a:ea typeface="ＭＳ Ｐゴシック" charset="0"/>
              </a:defRPr>
            </a:lvl2pPr>
            <a:lvl3pPr marL="1143000" indent="-228600" eaLnBrk="0" hangingPunct="0">
              <a:defRPr sz="2400" b="1">
                <a:solidFill>
                  <a:schemeClr val="tx1"/>
                </a:solidFill>
                <a:latin typeface="Arial" charset="0"/>
                <a:ea typeface="ＭＳ Ｐゴシック" charset="0"/>
              </a:defRPr>
            </a:lvl3pPr>
            <a:lvl4pPr marL="1600200" indent="-228600" eaLnBrk="0" hangingPunct="0">
              <a:defRPr sz="2400" b="1">
                <a:solidFill>
                  <a:schemeClr val="tx1"/>
                </a:solidFill>
                <a:latin typeface="Arial" charset="0"/>
                <a:ea typeface="ＭＳ Ｐゴシック" charset="0"/>
              </a:defRPr>
            </a:lvl4pPr>
            <a:lvl5pPr marL="2057400" indent="-228600" eaLnBrk="0" hangingPunct="0">
              <a:defRPr sz="2400" b="1">
                <a:solidFill>
                  <a:schemeClr val="tx1"/>
                </a:solidFill>
                <a:latin typeface="Arial" charset="0"/>
                <a:ea typeface="ＭＳ Ｐゴシック" charset="0"/>
              </a:defRPr>
            </a:lvl5pPr>
            <a:lvl6pPr marL="2514600" indent="-228600" eaLnBrk="0" fontAlgn="base" hangingPunct="0">
              <a:spcBef>
                <a:spcPct val="0"/>
              </a:spcBef>
              <a:spcAft>
                <a:spcPct val="0"/>
              </a:spcAft>
              <a:defRPr sz="2400" b="1">
                <a:solidFill>
                  <a:schemeClr val="tx1"/>
                </a:solidFill>
                <a:latin typeface="Arial" charset="0"/>
                <a:ea typeface="ＭＳ Ｐゴシック" charset="0"/>
              </a:defRPr>
            </a:lvl6pPr>
            <a:lvl7pPr marL="2971800" indent="-228600" eaLnBrk="0" fontAlgn="base" hangingPunct="0">
              <a:spcBef>
                <a:spcPct val="0"/>
              </a:spcBef>
              <a:spcAft>
                <a:spcPct val="0"/>
              </a:spcAft>
              <a:defRPr sz="2400" b="1">
                <a:solidFill>
                  <a:schemeClr val="tx1"/>
                </a:solidFill>
                <a:latin typeface="Arial" charset="0"/>
                <a:ea typeface="ＭＳ Ｐゴシック" charset="0"/>
              </a:defRPr>
            </a:lvl7pPr>
            <a:lvl8pPr marL="3429000" indent="-228600" eaLnBrk="0" fontAlgn="base" hangingPunct="0">
              <a:spcBef>
                <a:spcPct val="0"/>
              </a:spcBef>
              <a:spcAft>
                <a:spcPct val="0"/>
              </a:spcAft>
              <a:defRPr sz="2400" b="1">
                <a:solidFill>
                  <a:schemeClr val="tx1"/>
                </a:solidFill>
                <a:latin typeface="Arial" charset="0"/>
                <a:ea typeface="ＭＳ Ｐゴシック" charset="0"/>
              </a:defRPr>
            </a:lvl8pPr>
            <a:lvl9pPr marL="3886200" indent="-228600" eaLnBrk="0" fontAlgn="base" hangingPunct="0">
              <a:spcBef>
                <a:spcPct val="0"/>
              </a:spcBef>
              <a:spcAft>
                <a:spcPct val="0"/>
              </a:spcAft>
              <a:defRPr sz="2400" b="1">
                <a:solidFill>
                  <a:schemeClr val="tx1"/>
                </a:solidFill>
                <a:latin typeface="Arial" charset="0"/>
                <a:ea typeface="ＭＳ Ｐゴシック" charset="0"/>
              </a:defRPr>
            </a:lvl9pPr>
          </a:lstStyle>
          <a:p>
            <a:pPr algn="ctr" eaLnBrk="1" hangingPunct="1"/>
            <a:r>
              <a:rPr lang="en-US" sz="1000" b="0">
                <a:latin typeface="Verdana" charset="0"/>
              </a:rPr>
              <a:t>Visit us at www.fit4kidz.us</a:t>
            </a:r>
          </a:p>
          <a:p>
            <a:pPr algn="ctr" eaLnBrk="1" hangingPunct="1"/>
            <a:r>
              <a:rPr lang="en-US" sz="1000" b="0">
                <a:latin typeface="Verdana" charset="0"/>
              </a:rPr>
              <a:t>© 2013 Biometrics Health; All rights reserved. </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5"/>
          <p:cNvSpPr>
            <a:spLocks noGrp="1" noChangeArrowheads="1"/>
          </p:cNvSpPr>
          <p:nvPr>
            <p:ph type="title"/>
          </p:nvPr>
        </p:nvSpPr>
        <p:spPr/>
        <p:txBody>
          <a:bodyPr/>
          <a:lstStyle/>
          <a:p>
            <a:pPr eaLnBrk="1" hangingPunct="1"/>
            <a:r>
              <a:rPr lang="en-US" b="1">
                <a:solidFill>
                  <a:schemeClr val="hlink"/>
                </a:solidFill>
                <a:latin typeface="Comic Sans MS" charset="0"/>
              </a:rPr>
              <a:t>Grains</a:t>
            </a:r>
          </a:p>
        </p:txBody>
      </p:sp>
      <p:pic>
        <p:nvPicPr>
          <p:cNvPr id="13315" name="Picture 4" descr="image002"/>
          <p:cNvPicPr>
            <a:picLocks noChangeAspect="1" noChangeArrowheads="1"/>
          </p:cNvPicPr>
          <p:nvPr>
            <p:ph type="body" idx="4294967295"/>
          </p:nvPr>
        </p:nvPicPr>
        <p:blipFill>
          <a:blip r:embed="rId3">
            <a:extLst>
              <a:ext uri="{28A0092B-C50C-407E-A947-70E740481C1C}">
                <a14:useLocalDpi xmlns:a14="http://schemas.microsoft.com/office/drawing/2010/main" val="0"/>
              </a:ext>
            </a:extLst>
          </a:blip>
          <a:srcRect/>
          <a:stretch>
            <a:fillRect/>
          </a:stretch>
        </p:blipFill>
        <p:spPr>
          <a:xfrm>
            <a:off x="3276600" y="1447800"/>
            <a:ext cx="5638800" cy="429577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13316" name="Text Box 6"/>
          <p:cNvSpPr txBox="1">
            <a:spLocks noChangeArrowheads="1"/>
          </p:cNvSpPr>
          <p:nvPr/>
        </p:nvSpPr>
        <p:spPr bwMode="auto">
          <a:xfrm>
            <a:off x="685800" y="2133600"/>
            <a:ext cx="19050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lvl1pPr eaLnBrk="0" hangingPunct="0">
              <a:defRPr sz="2400" b="1">
                <a:solidFill>
                  <a:schemeClr val="tx1"/>
                </a:solidFill>
                <a:latin typeface="Arial" charset="0"/>
                <a:ea typeface="ＭＳ Ｐゴシック" charset="0"/>
              </a:defRPr>
            </a:lvl1pPr>
            <a:lvl2pPr marL="742950" indent="-285750" eaLnBrk="0" hangingPunct="0">
              <a:defRPr sz="2400" b="1">
                <a:solidFill>
                  <a:schemeClr val="tx1"/>
                </a:solidFill>
                <a:latin typeface="Arial" charset="0"/>
                <a:ea typeface="ＭＳ Ｐゴシック" charset="0"/>
              </a:defRPr>
            </a:lvl2pPr>
            <a:lvl3pPr marL="1143000" indent="-228600" eaLnBrk="0" hangingPunct="0">
              <a:defRPr sz="2400" b="1">
                <a:solidFill>
                  <a:schemeClr val="tx1"/>
                </a:solidFill>
                <a:latin typeface="Arial" charset="0"/>
                <a:ea typeface="ＭＳ Ｐゴシック" charset="0"/>
              </a:defRPr>
            </a:lvl3pPr>
            <a:lvl4pPr marL="1600200" indent="-228600" eaLnBrk="0" hangingPunct="0">
              <a:defRPr sz="2400" b="1">
                <a:solidFill>
                  <a:schemeClr val="tx1"/>
                </a:solidFill>
                <a:latin typeface="Arial" charset="0"/>
                <a:ea typeface="ＭＳ Ｐゴシック" charset="0"/>
              </a:defRPr>
            </a:lvl4pPr>
            <a:lvl5pPr marL="2057400" indent="-228600" eaLnBrk="0" hangingPunct="0">
              <a:defRPr sz="2400" b="1">
                <a:solidFill>
                  <a:schemeClr val="tx1"/>
                </a:solidFill>
                <a:latin typeface="Arial" charset="0"/>
                <a:ea typeface="ＭＳ Ｐゴシック" charset="0"/>
              </a:defRPr>
            </a:lvl5pPr>
            <a:lvl6pPr marL="2514600" indent="-228600" eaLnBrk="0" fontAlgn="base" hangingPunct="0">
              <a:spcBef>
                <a:spcPct val="0"/>
              </a:spcBef>
              <a:spcAft>
                <a:spcPct val="0"/>
              </a:spcAft>
              <a:defRPr sz="2400" b="1">
                <a:solidFill>
                  <a:schemeClr val="tx1"/>
                </a:solidFill>
                <a:latin typeface="Arial" charset="0"/>
                <a:ea typeface="ＭＳ Ｐゴシック" charset="0"/>
              </a:defRPr>
            </a:lvl6pPr>
            <a:lvl7pPr marL="2971800" indent="-228600" eaLnBrk="0" fontAlgn="base" hangingPunct="0">
              <a:spcBef>
                <a:spcPct val="0"/>
              </a:spcBef>
              <a:spcAft>
                <a:spcPct val="0"/>
              </a:spcAft>
              <a:defRPr sz="2400" b="1">
                <a:solidFill>
                  <a:schemeClr val="tx1"/>
                </a:solidFill>
                <a:latin typeface="Arial" charset="0"/>
                <a:ea typeface="ＭＳ Ｐゴシック" charset="0"/>
              </a:defRPr>
            </a:lvl7pPr>
            <a:lvl8pPr marL="3429000" indent="-228600" eaLnBrk="0" fontAlgn="base" hangingPunct="0">
              <a:spcBef>
                <a:spcPct val="0"/>
              </a:spcBef>
              <a:spcAft>
                <a:spcPct val="0"/>
              </a:spcAft>
              <a:defRPr sz="2400" b="1">
                <a:solidFill>
                  <a:schemeClr val="tx1"/>
                </a:solidFill>
                <a:latin typeface="Arial" charset="0"/>
                <a:ea typeface="ＭＳ Ｐゴシック" charset="0"/>
              </a:defRPr>
            </a:lvl8pPr>
            <a:lvl9pPr marL="3886200" indent="-228600" eaLnBrk="0" fontAlgn="base" hangingPunct="0">
              <a:spcBef>
                <a:spcPct val="0"/>
              </a:spcBef>
              <a:spcAft>
                <a:spcPct val="0"/>
              </a:spcAft>
              <a:defRPr sz="2400" b="1">
                <a:solidFill>
                  <a:schemeClr val="tx1"/>
                </a:solidFill>
                <a:latin typeface="Arial" charset="0"/>
                <a:ea typeface="ＭＳ Ｐゴシック" charset="0"/>
              </a:defRPr>
            </a:lvl9pPr>
          </a:lstStyle>
          <a:p>
            <a:pPr eaLnBrk="1" hangingPunct="1">
              <a:spcBef>
                <a:spcPct val="50000"/>
              </a:spcBef>
            </a:pPr>
            <a:endParaRPr lang="en-US" sz="1800"/>
          </a:p>
        </p:txBody>
      </p:sp>
      <p:sp>
        <p:nvSpPr>
          <p:cNvPr id="13317" name="Text Box 7"/>
          <p:cNvSpPr txBox="1">
            <a:spLocks noChangeArrowheads="1"/>
          </p:cNvSpPr>
          <p:nvPr/>
        </p:nvSpPr>
        <p:spPr bwMode="auto">
          <a:xfrm>
            <a:off x="0" y="1752600"/>
            <a:ext cx="3124200" cy="35607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lvl1pPr marL="342900" indent="-342900" eaLnBrk="0" hangingPunct="0">
              <a:defRPr sz="2400" b="1">
                <a:solidFill>
                  <a:schemeClr val="tx1"/>
                </a:solidFill>
                <a:latin typeface="Arial" charset="0"/>
                <a:ea typeface="ＭＳ Ｐゴシック" charset="0"/>
              </a:defRPr>
            </a:lvl1pPr>
            <a:lvl2pPr marL="165100" eaLnBrk="0" hangingPunct="0">
              <a:defRPr sz="2400" b="1">
                <a:solidFill>
                  <a:schemeClr val="tx1"/>
                </a:solidFill>
                <a:latin typeface="Arial" charset="0"/>
                <a:ea typeface="ＭＳ Ｐゴシック" charset="0"/>
              </a:defRPr>
            </a:lvl2pPr>
            <a:lvl3pPr marL="1143000" indent="-228600" eaLnBrk="0" hangingPunct="0">
              <a:defRPr sz="2400" b="1">
                <a:solidFill>
                  <a:schemeClr val="tx1"/>
                </a:solidFill>
                <a:latin typeface="Arial" charset="0"/>
                <a:ea typeface="ＭＳ Ｐゴシック" charset="0"/>
              </a:defRPr>
            </a:lvl3pPr>
            <a:lvl4pPr marL="1600200" indent="-228600" eaLnBrk="0" hangingPunct="0">
              <a:defRPr sz="2400" b="1">
                <a:solidFill>
                  <a:schemeClr val="tx1"/>
                </a:solidFill>
                <a:latin typeface="Arial" charset="0"/>
                <a:ea typeface="ＭＳ Ｐゴシック" charset="0"/>
              </a:defRPr>
            </a:lvl4pPr>
            <a:lvl5pPr marL="2057400" indent="-228600" eaLnBrk="0" hangingPunct="0">
              <a:defRPr sz="2400" b="1">
                <a:solidFill>
                  <a:schemeClr val="tx1"/>
                </a:solidFill>
                <a:latin typeface="Arial" charset="0"/>
                <a:ea typeface="ＭＳ Ｐゴシック" charset="0"/>
              </a:defRPr>
            </a:lvl5pPr>
            <a:lvl6pPr marL="2514600" indent="-228600" eaLnBrk="0" fontAlgn="base" hangingPunct="0">
              <a:spcBef>
                <a:spcPct val="0"/>
              </a:spcBef>
              <a:spcAft>
                <a:spcPct val="0"/>
              </a:spcAft>
              <a:defRPr sz="2400" b="1">
                <a:solidFill>
                  <a:schemeClr val="tx1"/>
                </a:solidFill>
                <a:latin typeface="Arial" charset="0"/>
                <a:ea typeface="ＭＳ Ｐゴシック" charset="0"/>
              </a:defRPr>
            </a:lvl6pPr>
            <a:lvl7pPr marL="2971800" indent="-228600" eaLnBrk="0" fontAlgn="base" hangingPunct="0">
              <a:spcBef>
                <a:spcPct val="0"/>
              </a:spcBef>
              <a:spcAft>
                <a:spcPct val="0"/>
              </a:spcAft>
              <a:defRPr sz="2400" b="1">
                <a:solidFill>
                  <a:schemeClr val="tx1"/>
                </a:solidFill>
                <a:latin typeface="Arial" charset="0"/>
                <a:ea typeface="ＭＳ Ｐゴシック" charset="0"/>
              </a:defRPr>
            </a:lvl7pPr>
            <a:lvl8pPr marL="3429000" indent="-228600" eaLnBrk="0" fontAlgn="base" hangingPunct="0">
              <a:spcBef>
                <a:spcPct val="0"/>
              </a:spcBef>
              <a:spcAft>
                <a:spcPct val="0"/>
              </a:spcAft>
              <a:defRPr sz="2400" b="1">
                <a:solidFill>
                  <a:schemeClr val="tx1"/>
                </a:solidFill>
                <a:latin typeface="Arial" charset="0"/>
                <a:ea typeface="ＭＳ Ｐゴシック" charset="0"/>
              </a:defRPr>
            </a:lvl8pPr>
            <a:lvl9pPr marL="3886200" indent="-228600" eaLnBrk="0" fontAlgn="base" hangingPunct="0">
              <a:spcBef>
                <a:spcPct val="0"/>
              </a:spcBef>
              <a:spcAft>
                <a:spcPct val="0"/>
              </a:spcAft>
              <a:defRPr sz="2400" b="1">
                <a:solidFill>
                  <a:schemeClr val="tx1"/>
                </a:solidFill>
                <a:latin typeface="Arial" charset="0"/>
                <a:ea typeface="ＭＳ Ｐゴシック" charset="0"/>
              </a:defRPr>
            </a:lvl9pPr>
          </a:lstStyle>
          <a:p>
            <a:pPr lvl="1" algn="ctr" eaLnBrk="1" hangingPunct="1">
              <a:spcBef>
                <a:spcPct val="50000"/>
              </a:spcBef>
            </a:pPr>
            <a:endParaRPr lang="en-US" b="0">
              <a:solidFill>
                <a:schemeClr val="accent2"/>
              </a:solidFill>
              <a:latin typeface="Comic Sans MS" charset="0"/>
            </a:endParaRPr>
          </a:p>
          <a:p>
            <a:pPr lvl="1" algn="ctr" eaLnBrk="1" hangingPunct="1">
              <a:spcBef>
                <a:spcPct val="50000"/>
              </a:spcBef>
            </a:pPr>
            <a:r>
              <a:rPr lang="en-US" b="0">
                <a:solidFill>
                  <a:schemeClr val="accent2"/>
                </a:solidFill>
                <a:latin typeface="Comic Sans MS" charset="0"/>
              </a:rPr>
              <a:t>Grains are the largest and widest part of MyPyramid. </a:t>
            </a:r>
          </a:p>
          <a:p>
            <a:pPr lvl="1" algn="ctr" eaLnBrk="1" hangingPunct="1">
              <a:spcBef>
                <a:spcPct val="50000"/>
              </a:spcBef>
            </a:pPr>
            <a:endParaRPr lang="en-US" b="0">
              <a:solidFill>
                <a:schemeClr val="accent2"/>
              </a:solidFill>
              <a:latin typeface="Comic Sans MS" charset="0"/>
            </a:endParaRPr>
          </a:p>
          <a:p>
            <a:pPr lvl="1" algn="ctr" eaLnBrk="1" hangingPunct="1">
              <a:spcBef>
                <a:spcPct val="50000"/>
              </a:spcBef>
            </a:pPr>
            <a:r>
              <a:rPr lang="en-US" b="0">
                <a:solidFill>
                  <a:schemeClr val="accent2"/>
                </a:solidFill>
                <a:latin typeface="Comic Sans MS" charset="0"/>
              </a:rPr>
              <a:t>Grains are the foundation of our diet.</a:t>
            </a:r>
          </a:p>
        </p:txBody>
      </p:sp>
      <p:sp>
        <p:nvSpPr>
          <p:cNvPr id="13318" name="Text Box 9"/>
          <p:cNvSpPr txBox="1">
            <a:spLocks noChangeArrowheads="1"/>
          </p:cNvSpPr>
          <p:nvPr/>
        </p:nvSpPr>
        <p:spPr bwMode="auto">
          <a:xfrm>
            <a:off x="2743200" y="6477000"/>
            <a:ext cx="396240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Arial" charset="0"/>
                <a:ea typeface="ＭＳ Ｐゴシック" charset="0"/>
              </a:defRPr>
            </a:lvl1pPr>
            <a:lvl2pPr marL="742950" indent="-285750" eaLnBrk="0" hangingPunct="0">
              <a:defRPr sz="2400" b="1">
                <a:solidFill>
                  <a:schemeClr val="tx1"/>
                </a:solidFill>
                <a:latin typeface="Arial" charset="0"/>
                <a:ea typeface="ＭＳ Ｐゴシック" charset="0"/>
              </a:defRPr>
            </a:lvl2pPr>
            <a:lvl3pPr marL="1143000" indent="-228600" eaLnBrk="0" hangingPunct="0">
              <a:defRPr sz="2400" b="1">
                <a:solidFill>
                  <a:schemeClr val="tx1"/>
                </a:solidFill>
                <a:latin typeface="Arial" charset="0"/>
                <a:ea typeface="ＭＳ Ｐゴシック" charset="0"/>
              </a:defRPr>
            </a:lvl3pPr>
            <a:lvl4pPr marL="1600200" indent="-228600" eaLnBrk="0" hangingPunct="0">
              <a:defRPr sz="2400" b="1">
                <a:solidFill>
                  <a:schemeClr val="tx1"/>
                </a:solidFill>
                <a:latin typeface="Arial" charset="0"/>
                <a:ea typeface="ＭＳ Ｐゴシック" charset="0"/>
              </a:defRPr>
            </a:lvl4pPr>
            <a:lvl5pPr marL="2057400" indent="-228600" eaLnBrk="0" hangingPunct="0">
              <a:defRPr sz="2400" b="1">
                <a:solidFill>
                  <a:schemeClr val="tx1"/>
                </a:solidFill>
                <a:latin typeface="Arial" charset="0"/>
                <a:ea typeface="ＭＳ Ｐゴシック" charset="0"/>
              </a:defRPr>
            </a:lvl5pPr>
            <a:lvl6pPr marL="2514600" indent="-228600" eaLnBrk="0" fontAlgn="base" hangingPunct="0">
              <a:spcBef>
                <a:spcPct val="0"/>
              </a:spcBef>
              <a:spcAft>
                <a:spcPct val="0"/>
              </a:spcAft>
              <a:defRPr sz="2400" b="1">
                <a:solidFill>
                  <a:schemeClr val="tx1"/>
                </a:solidFill>
                <a:latin typeface="Arial" charset="0"/>
                <a:ea typeface="ＭＳ Ｐゴシック" charset="0"/>
              </a:defRPr>
            </a:lvl6pPr>
            <a:lvl7pPr marL="2971800" indent="-228600" eaLnBrk="0" fontAlgn="base" hangingPunct="0">
              <a:spcBef>
                <a:spcPct val="0"/>
              </a:spcBef>
              <a:spcAft>
                <a:spcPct val="0"/>
              </a:spcAft>
              <a:defRPr sz="2400" b="1">
                <a:solidFill>
                  <a:schemeClr val="tx1"/>
                </a:solidFill>
                <a:latin typeface="Arial" charset="0"/>
                <a:ea typeface="ＭＳ Ｐゴシック" charset="0"/>
              </a:defRPr>
            </a:lvl7pPr>
            <a:lvl8pPr marL="3429000" indent="-228600" eaLnBrk="0" fontAlgn="base" hangingPunct="0">
              <a:spcBef>
                <a:spcPct val="0"/>
              </a:spcBef>
              <a:spcAft>
                <a:spcPct val="0"/>
              </a:spcAft>
              <a:defRPr sz="2400" b="1">
                <a:solidFill>
                  <a:schemeClr val="tx1"/>
                </a:solidFill>
                <a:latin typeface="Arial" charset="0"/>
                <a:ea typeface="ＭＳ Ｐゴシック" charset="0"/>
              </a:defRPr>
            </a:lvl8pPr>
            <a:lvl9pPr marL="3886200" indent="-228600" eaLnBrk="0" fontAlgn="base" hangingPunct="0">
              <a:spcBef>
                <a:spcPct val="0"/>
              </a:spcBef>
              <a:spcAft>
                <a:spcPct val="0"/>
              </a:spcAft>
              <a:defRPr sz="2400" b="1">
                <a:solidFill>
                  <a:schemeClr val="tx1"/>
                </a:solidFill>
                <a:latin typeface="Arial" charset="0"/>
                <a:ea typeface="ＭＳ Ｐゴシック" charset="0"/>
              </a:defRPr>
            </a:lvl9pPr>
          </a:lstStyle>
          <a:p>
            <a:pPr algn="ctr" eaLnBrk="1" hangingPunct="1"/>
            <a:r>
              <a:rPr lang="en-US" sz="1000" b="0">
                <a:latin typeface="Verdana" charset="0"/>
              </a:rPr>
              <a:t>Visit us at www.fit4kidz.us</a:t>
            </a:r>
          </a:p>
          <a:p>
            <a:pPr algn="ctr" eaLnBrk="1" hangingPunct="1"/>
            <a:r>
              <a:rPr lang="en-US" sz="1000" b="0">
                <a:latin typeface="Verdana" charset="0"/>
              </a:rPr>
              <a:t>© 2013 Biometrics Health; All rights reserved. </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p:txBody>
          <a:bodyPr/>
          <a:lstStyle/>
          <a:p>
            <a:pPr eaLnBrk="1" hangingPunct="1"/>
            <a:r>
              <a:rPr lang="en-US" b="1">
                <a:solidFill>
                  <a:schemeClr val="hlink"/>
                </a:solidFill>
                <a:latin typeface="Comic Sans MS" charset="0"/>
              </a:rPr>
              <a:t>Grains Provide Carbs!</a:t>
            </a:r>
          </a:p>
        </p:txBody>
      </p:sp>
      <p:sp>
        <p:nvSpPr>
          <p:cNvPr id="14339" name="Rectangle 3"/>
          <p:cNvSpPr>
            <a:spLocks noGrp="1" noChangeArrowheads="1"/>
          </p:cNvSpPr>
          <p:nvPr>
            <p:ph type="body" idx="1"/>
          </p:nvPr>
        </p:nvSpPr>
        <p:spPr/>
        <p:txBody>
          <a:bodyPr/>
          <a:lstStyle/>
          <a:p>
            <a:pPr eaLnBrk="1" hangingPunct="1">
              <a:buFontTx/>
              <a:buNone/>
            </a:pPr>
            <a:r>
              <a:rPr lang="en-US" sz="2400" b="1">
                <a:solidFill>
                  <a:schemeClr val="accent2"/>
                </a:solidFill>
                <a:latin typeface="Comic Sans MS" charset="0"/>
              </a:rPr>
              <a:t>Sources of grains:</a:t>
            </a:r>
          </a:p>
          <a:p>
            <a:pPr lvl="2" eaLnBrk="1" hangingPunct="1"/>
            <a:r>
              <a:rPr lang="en-US">
                <a:solidFill>
                  <a:schemeClr val="hlink"/>
                </a:solidFill>
                <a:latin typeface="Comic Sans MS" charset="0"/>
              </a:rPr>
              <a:t>Bread</a:t>
            </a:r>
          </a:p>
          <a:p>
            <a:pPr lvl="2" eaLnBrk="1" hangingPunct="1"/>
            <a:r>
              <a:rPr lang="en-US">
                <a:solidFill>
                  <a:schemeClr val="hlink"/>
                </a:solidFill>
                <a:latin typeface="Comic Sans MS" charset="0"/>
              </a:rPr>
              <a:t>Crackers</a:t>
            </a:r>
          </a:p>
          <a:p>
            <a:pPr lvl="2" eaLnBrk="1" hangingPunct="1"/>
            <a:r>
              <a:rPr lang="en-US">
                <a:solidFill>
                  <a:schemeClr val="hlink"/>
                </a:solidFill>
                <a:latin typeface="Comic Sans MS" charset="0"/>
              </a:rPr>
              <a:t>Pasta</a:t>
            </a:r>
          </a:p>
          <a:p>
            <a:pPr lvl="2" eaLnBrk="1" hangingPunct="1"/>
            <a:r>
              <a:rPr lang="en-US">
                <a:solidFill>
                  <a:schemeClr val="hlink"/>
                </a:solidFill>
                <a:latin typeface="Comic Sans MS" charset="0"/>
              </a:rPr>
              <a:t>Rice</a:t>
            </a:r>
          </a:p>
          <a:p>
            <a:pPr lvl="2" eaLnBrk="1" hangingPunct="1"/>
            <a:r>
              <a:rPr lang="en-US">
                <a:solidFill>
                  <a:schemeClr val="hlink"/>
                </a:solidFill>
                <a:latin typeface="Comic Sans MS" charset="0"/>
              </a:rPr>
              <a:t>Cereal</a:t>
            </a:r>
          </a:p>
          <a:p>
            <a:pPr eaLnBrk="1" hangingPunct="1"/>
            <a:r>
              <a:rPr lang="en-US" sz="2400">
                <a:latin typeface="Comic Sans MS" charset="0"/>
              </a:rPr>
              <a:t>Grains should comprise the second largest part of our meal. Children need around </a:t>
            </a:r>
            <a:r>
              <a:rPr lang="en-US" sz="2400">
                <a:solidFill>
                  <a:schemeClr val="accent2"/>
                </a:solidFill>
                <a:latin typeface="Comic Sans MS" charset="0"/>
              </a:rPr>
              <a:t>6 ounces </a:t>
            </a:r>
            <a:r>
              <a:rPr lang="en-US" sz="2400">
                <a:latin typeface="Comic Sans MS" charset="0"/>
              </a:rPr>
              <a:t>of grains each day. Grains should cover around </a:t>
            </a:r>
            <a:r>
              <a:rPr lang="en-US" sz="2400">
                <a:solidFill>
                  <a:schemeClr val="accent2"/>
                </a:solidFill>
                <a:latin typeface="Comic Sans MS" charset="0"/>
              </a:rPr>
              <a:t>¼ of your plate</a:t>
            </a:r>
            <a:r>
              <a:rPr lang="en-US" sz="2400">
                <a:latin typeface="Comic Sans MS" charset="0"/>
              </a:rPr>
              <a:t> during the meal.</a:t>
            </a:r>
          </a:p>
        </p:txBody>
      </p:sp>
      <p:pic>
        <p:nvPicPr>
          <p:cNvPr id="14340"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934200" y="5486400"/>
            <a:ext cx="1905000" cy="1133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341" name="Picture 9" descr="MyPlat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343400" y="1295400"/>
            <a:ext cx="3200400" cy="290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42" name="Text Box 9"/>
          <p:cNvSpPr txBox="1">
            <a:spLocks noChangeArrowheads="1"/>
          </p:cNvSpPr>
          <p:nvPr/>
        </p:nvSpPr>
        <p:spPr bwMode="auto">
          <a:xfrm>
            <a:off x="2743200" y="6477000"/>
            <a:ext cx="396240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Arial" charset="0"/>
                <a:ea typeface="ＭＳ Ｐゴシック" charset="0"/>
              </a:defRPr>
            </a:lvl1pPr>
            <a:lvl2pPr marL="742950" indent="-285750" eaLnBrk="0" hangingPunct="0">
              <a:defRPr sz="2400" b="1">
                <a:solidFill>
                  <a:schemeClr val="tx1"/>
                </a:solidFill>
                <a:latin typeface="Arial" charset="0"/>
                <a:ea typeface="ＭＳ Ｐゴシック" charset="0"/>
              </a:defRPr>
            </a:lvl2pPr>
            <a:lvl3pPr marL="1143000" indent="-228600" eaLnBrk="0" hangingPunct="0">
              <a:defRPr sz="2400" b="1">
                <a:solidFill>
                  <a:schemeClr val="tx1"/>
                </a:solidFill>
                <a:latin typeface="Arial" charset="0"/>
                <a:ea typeface="ＭＳ Ｐゴシック" charset="0"/>
              </a:defRPr>
            </a:lvl3pPr>
            <a:lvl4pPr marL="1600200" indent="-228600" eaLnBrk="0" hangingPunct="0">
              <a:defRPr sz="2400" b="1">
                <a:solidFill>
                  <a:schemeClr val="tx1"/>
                </a:solidFill>
                <a:latin typeface="Arial" charset="0"/>
                <a:ea typeface="ＭＳ Ｐゴシック" charset="0"/>
              </a:defRPr>
            </a:lvl4pPr>
            <a:lvl5pPr marL="2057400" indent="-228600" eaLnBrk="0" hangingPunct="0">
              <a:defRPr sz="2400" b="1">
                <a:solidFill>
                  <a:schemeClr val="tx1"/>
                </a:solidFill>
                <a:latin typeface="Arial" charset="0"/>
                <a:ea typeface="ＭＳ Ｐゴシック" charset="0"/>
              </a:defRPr>
            </a:lvl5pPr>
            <a:lvl6pPr marL="2514600" indent="-228600" eaLnBrk="0" fontAlgn="base" hangingPunct="0">
              <a:spcBef>
                <a:spcPct val="0"/>
              </a:spcBef>
              <a:spcAft>
                <a:spcPct val="0"/>
              </a:spcAft>
              <a:defRPr sz="2400" b="1">
                <a:solidFill>
                  <a:schemeClr val="tx1"/>
                </a:solidFill>
                <a:latin typeface="Arial" charset="0"/>
                <a:ea typeface="ＭＳ Ｐゴシック" charset="0"/>
              </a:defRPr>
            </a:lvl6pPr>
            <a:lvl7pPr marL="2971800" indent="-228600" eaLnBrk="0" fontAlgn="base" hangingPunct="0">
              <a:spcBef>
                <a:spcPct val="0"/>
              </a:spcBef>
              <a:spcAft>
                <a:spcPct val="0"/>
              </a:spcAft>
              <a:defRPr sz="2400" b="1">
                <a:solidFill>
                  <a:schemeClr val="tx1"/>
                </a:solidFill>
                <a:latin typeface="Arial" charset="0"/>
                <a:ea typeface="ＭＳ Ｐゴシック" charset="0"/>
              </a:defRPr>
            </a:lvl7pPr>
            <a:lvl8pPr marL="3429000" indent="-228600" eaLnBrk="0" fontAlgn="base" hangingPunct="0">
              <a:spcBef>
                <a:spcPct val="0"/>
              </a:spcBef>
              <a:spcAft>
                <a:spcPct val="0"/>
              </a:spcAft>
              <a:defRPr sz="2400" b="1">
                <a:solidFill>
                  <a:schemeClr val="tx1"/>
                </a:solidFill>
                <a:latin typeface="Arial" charset="0"/>
                <a:ea typeface="ＭＳ Ｐゴシック" charset="0"/>
              </a:defRPr>
            </a:lvl8pPr>
            <a:lvl9pPr marL="3886200" indent="-228600" eaLnBrk="0" fontAlgn="base" hangingPunct="0">
              <a:spcBef>
                <a:spcPct val="0"/>
              </a:spcBef>
              <a:spcAft>
                <a:spcPct val="0"/>
              </a:spcAft>
              <a:defRPr sz="2400" b="1">
                <a:solidFill>
                  <a:schemeClr val="tx1"/>
                </a:solidFill>
                <a:latin typeface="Arial" charset="0"/>
                <a:ea typeface="ＭＳ Ｐゴシック" charset="0"/>
              </a:defRPr>
            </a:lvl9pPr>
          </a:lstStyle>
          <a:p>
            <a:pPr algn="ctr" eaLnBrk="1" hangingPunct="1"/>
            <a:r>
              <a:rPr lang="en-US" sz="1000" b="0">
                <a:latin typeface="Verdana" charset="0"/>
              </a:rPr>
              <a:t>Visit us at www.fit4kidz.us</a:t>
            </a:r>
          </a:p>
          <a:p>
            <a:pPr algn="ctr" eaLnBrk="1" hangingPunct="1"/>
            <a:r>
              <a:rPr lang="en-US" sz="1000" b="0">
                <a:latin typeface="Verdana" charset="0"/>
              </a:rPr>
              <a:t>© 2013 Biometrics Health; All rights reserved. </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p:txBody>
          <a:bodyPr/>
          <a:lstStyle/>
          <a:p>
            <a:pPr eaLnBrk="1" hangingPunct="1"/>
            <a:r>
              <a:rPr lang="en-US" b="1">
                <a:solidFill>
                  <a:schemeClr val="hlink"/>
                </a:solidFill>
                <a:latin typeface="Comic Sans MS" charset="0"/>
              </a:rPr>
              <a:t>Refined vs. Whole Wheat Grains</a:t>
            </a:r>
          </a:p>
        </p:txBody>
      </p:sp>
      <p:sp>
        <p:nvSpPr>
          <p:cNvPr id="15363" name="Rectangle 3"/>
          <p:cNvSpPr>
            <a:spLocks noGrp="1" noChangeArrowheads="1"/>
          </p:cNvSpPr>
          <p:nvPr>
            <p:ph type="body" sz="half" idx="1"/>
          </p:nvPr>
        </p:nvSpPr>
        <p:spPr>
          <a:xfrm>
            <a:off x="2819400" y="1752600"/>
            <a:ext cx="6324600" cy="4267200"/>
          </a:xfrm>
        </p:spPr>
        <p:txBody>
          <a:bodyPr/>
          <a:lstStyle/>
          <a:p>
            <a:pPr marL="0" indent="0" eaLnBrk="1" hangingPunct="1">
              <a:lnSpc>
                <a:spcPct val="80000"/>
              </a:lnSpc>
              <a:buFontTx/>
              <a:buNone/>
            </a:pPr>
            <a:r>
              <a:rPr lang="en-US" sz="2400">
                <a:solidFill>
                  <a:schemeClr val="accent2"/>
                </a:solidFill>
                <a:latin typeface="Comic Sans MS" charset="0"/>
              </a:rPr>
              <a:t>Refined grain products</a:t>
            </a:r>
            <a:r>
              <a:rPr lang="en-US" sz="2400">
                <a:latin typeface="Comic Sans MS" charset="0"/>
              </a:rPr>
              <a:t> are mostly made of simple carbohydrates and will </a:t>
            </a:r>
            <a:r>
              <a:rPr lang="en-US" sz="2400" b="1">
                <a:latin typeface="Comic Sans MS" charset="0"/>
              </a:rPr>
              <a:t>not</a:t>
            </a:r>
            <a:r>
              <a:rPr lang="en-US" sz="2400">
                <a:latin typeface="Comic Sans MS" charset="0"/>
              </a:rPr>
              <a:t> make you feel full for a long time. </a:t>
            </a:r>
          </a:p>
          <a:p>
            <a:pPr marL="0" indent="0" eaLnBrk="1" hangingPunct="1">
              <a:lnSpc>
                <a:spcPct val="80000"/>
              </a:lnSpc>
            </a:pPr>
            <a:endParaRPr lang="en-US" sz="2400" b="1">
              <a:latin typeface="Comic Sans MS" charset="0"/>
            </a:endParaRPr>
          </a:p>
          <a:p>
            <a:pPr marL="0" indent="0" eaLnBrk="1" hangingPunct="1">
              <a:lnSpc>
                <a:spcPct val="80000"/>
              </a:lnSpc>
              <a:buFontTx/>
              <a:buNone/>
            </a:pPr>
            <a:r>
              <a:rPr lang="en-US" sz="2400">
                <a:solidFill>
                  <a:schemeClr val="accent2"/>
                </a:solidFill>
                <a:latin typeface="Comic Sans MS" charset="0"/>
              </a:rPr>
              <a:t>Whole grain products</a:t>
            </a:r>
            <a:r>
              <a:rPr lang="en-US" sz="2400">
                <a:latin typeface="Comic Sans MS" charset="0"/>
              </a:rPr>
              <a:t> are mostly made up of complex carbohydrates and keep you feeling </a:t>
            </a:r>
            <a:r>
              <a:rPr lang="en-US" sz="2400" b="1">
                <a:latin typeface="Comic Sans MS" charset="0"/>
              </a:rPr>
              <a:t>full</a:t>
            </a:r>
            <a:r>
              <a:rPr lang="en-US" sz="2400">
                <a:latin typeface="Comic Sans MS" charset="0"/>
              </a:rPr>
              <a:t> for a long time. They also have other nutrients in them such as fiber, vitamins, and minerals.</a:t>
            </a:r>
          </a:p>
          <a:p>
            <a:pPr marL="0" indent="0" eaLnBrk="1" hangingPunct="1">
              <a:lnSpc>
                <a:spcPct val="80000"/>
              </a:lnSpc>
            </a:pPr>
            <a:endParaRPr lang="en-US" sz="2400">
              <a:latin typeface="Comic Sans MS" charset="0"/>
            </a:endParaRPr>
          </a:p>
          <a:p>
            <a:pPr marL="0" indent="0" eaLnBrk="1" hangingPunct="1">
              <a:lnSpc>
                <a:spcPct val="80000"/>
              </a:lnSpc>
              <a:buFontTx/>
              <a:buNone/>
            </a:pPr>
            <a:r>
              <a:rPr lang="en-US" sz="2400">
                <a:solidFill>
                  <a:schemeClr val="accent2"/>
                </a:solidFill>
                <a:latin typeface="Comic Sans MS" charset="0"/>
              </a:rPr>
              <a:t>Which one do you think is better for you?</a:t>
            </a:r>
          </a:p>
          <a:p>
            <a:pPr marL="0" indent="0" algn="ctr" eaLnBrk="1" hangingPunct="1">
              <a:lnSpc>
                <a:spcPct val="80000"/>
              </a:lnSpc>
              <a:buFontTx/>
              <a:buNone/>
            </a:pPr>
            <a:r>
              <a:rPr lang="en-US" sz="2400">
                <a:solidFill>
                  <a:schemeClr val="hlink"/>
                </a:solidFill>
                <a:latin typeface="Comic Sans MS" charset="0"/>
              </a:rPr>
              <a:t>The whole wheat grains!</a:t>
            </a:r>
          </a:p>
          <a:p>
            <a:pPr marL="1274763" lvl="1" indent="-533400" eaLnBrk="1" hangingPunct="1">
              <a:lnSpc>
                <a:spcPct val="80000"/>
              </a:lnSpc>
            </a:pPr>
            <a:endParaRPr lang="en-US">
              <a:solidFill>
                <a:schemeClr val="hlink"/>
              </a:solidFill>
              <a:latin typeface="Comic Sans MS" charset="0"/>
            </a:endParaRPr>
          </a:p>
          <a:p>
            <a:pPr marL="0" indent="0" eaLnBrk="1" hangingPunct="1">
              <a:lnSpc>
                <a:spcPct val="80000"/>
              </a:lnSpc>
            </a:pPr>
            <a:endParaRPr lang="en-US" sz="2400">
              <a:latin typeface="Verdana" charset="0"/>
            </a:endParaRPr>
          </a:p>
          <a:p>
            <a:pPr marL="0" indent="0" eaLnBrk="1" hangingPunct="1">
              <a:lnSpc>
                <a:spcPct val="80000"/>
              </a:lnSpc>
            </a:pPr>
            <a:endParaRPr lang="en-US" sz="1400">
              <a:latin typeface="Verdana" charset="0"/>
            </a:endParaRPr>
          </a:p>
          <a:p>
            <a:pPr marL="1846263" lvl="2" indent="-457200" eaLnBrk="1" hangingPunct="1">
              <a:lnSpc>
                <a:spcPct val="80000"/>
              </a:lnSpc>
            </a:pPr>
            <a:endParaRPr lang="en-US" sz="1400" b="1">
              <a:solidFill>
                <a:schemeClr val="hlink"/>
              </a:solidFill>
              <a:latin typeface="Verdana" charset="0"/>
            </a:endParaRPr>
          </a:p>
          <a:p>
            <a:pPr marL="0" indent="0" eaLnBrk="1" hangingPunct="1">
              <a:lnSpc>
                <a:spcPct val="80000"/>
              </a:lnSpc>
            </a:pPr>
            <a:endParaRPr lang="en-US" sz="1800">
              <a:latin typeface="Arial" charset="0"/>
            </a:endParaRPr>
          </a:p>
        </p:txBody>
      </p:sp>
      <p:pic>
        <p:nvPicPr>
          <p:cNvPr id="15364"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8600" y="2286000"/>
            <a:ext cx="1905000" cy="173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365" name="Picture 6" descr="Brown rice Royalty Free Stock Vector Art Illustration"/>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4191000"/>
            <a:ext cx="2743200" cy="2409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366" name="Text Box 9"/>
          <p:cNvSpPr txBox="1">
            <a:spLocks noChangeArrowheads="1"/>
          </p:cNvSpPr>
          <p:nvPr/>
        </p:nvSpPr>
        <p:spPr bwMode="auto">
          <a:xfrm>
            <a:off x="2743200" y="6477000"/>
            <a:ext cx="396240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Arial" charset="0"/>
                <a:ea typeface="ＭＳ Ｐゴシック" charset="0"/>
              </a:defRPr>
            </a:lvl1pPr>
            <a:lvl2pPr marL="742950" indent="-285750" eaLnBrk="0" hangingPunct="0">
              <a:defRPr sz="2400" b="1">
                <a:solidFill>
                  <a:schemeClr val="tx1"/>
                </a:solidFill>
                <a:latin typeface="Arial" charset="0"/>
                <a:ea typeface="ＭＳ Ｐゴシック" charset="0"/>
              </a:defRPr>
            </a:lvl2pPr>
            <a:lvl3pPr marL="1143000" indent="-228600" eaLnBrk="0" hangingPunct="0">
              <a:defRPr sz="2400" b="1">
                <a:solidFill>
                  <a:schemeClr val="tx1"/>
                </a:solidFill>
                <a:latin typeface="Arial" charset="0"/>
                <a:ea typeface="ＭＳ Ｐゴシック" charset="0"/>
              </a:defRPr>
            </a:lvl3pPr>
            <a:lvl4pPr marL="1600200" indent="-228600" eaLnBrk="0" hangingPunct="0">
              <a:defRPr sz="2400" b="1">
                <a:solidFill>
                  <a:schemeClr val="tx1"/>
                </a:solidFill>
                <a:latin typeface="Arial" charset="0"/>
                <a:ea typeface="ＭＳ Ｐゴシック" charset="0"/>
              </a:defRPr>
            </a:lvl4pPr>
            <a:lvl5pPr marL="2057400" indent="-228600" eaLnBrk="0" hangingPunct="0">
              <a:defRPr sz="2400" b="1">
                <a:solidFill>
                  <a:schemeClr val="tx1"/>
                </a:solidFill>
                <a:latin typeface="Arial" charset="0"/>
                <a:ea typeface="ＭＳ Ｐゴシック" charset="0"/>
              </a:defRPr>
            </a:lvl5pPr>
            <a:lvl6pPr marL="2514600" indent="-228600" eaLnBrk="0" fontAlgn="base" hangingPunct="0">
              <a:spcBef>
                <a:spcPct val="0"/>
              </a:spcBef>
              <a:spcAft>
                <a:spcPct val="0"/>
              </a:spcAft>
              <a:defRPr sz="2400" b="1">
                <a:solidFill>
                  <a:schemeClr val="tx1"/>
                </a:solidFill>
                <a:latin typeface="Arial" charset="0"/>
                <a:ea typeface="ＭＳ Ｐゴシック" charset="0"/>
              </a:defRPr>
            </a:lvl6pPr>
            <a:lvl7pPr marL="2971800" indent="-228600" eaLnBrk="0" fontAlgn="base" hangingPunct="0">
              <a:spcBef>
                <a:spcPct val="0"/>
              </a:spcBef>
              <a:spcAft>
                <a:spcPct val="0"/>
              </a:spcAft>
              <a:defRPr sz="2400" b="1">
                <a:solidFill>
                  <a:schemeClr val="tx1"/>
                </a:solidFill>
                <a:latin typeface="Arial" charset="0"/>
                <a:ea typeface="ＭＳ Ｐゴシック" charset="0"/>
              </a:defRPr>
            </a:lvl7pPr>
            <a:lvl8pPr marL="3429000" indent="-228600" eaLnBrk="0" fontAlgn="base" hangingPunct="0">
              <a:spcBef>
                <a:spcPct val="0"/>
              </a:spcBef>
              <a:spcAft>
                <a:spcPct val="0"/>
              </a:spcAft>
              <a:defRPr sz="2400" b="1">
                <a:solidFill>
                  <a:schemeClr val="tx1"/>
                </a:solidFill>
                <a:latin typeface="Arial" charset="0"/>
                <a:ea typeface="ＭＳ Ｐゴシック" charset="0"/>
              </a:defRPr>
            </a:lvl8pPr>
            <a:lvl9pPr marL="3886200" indent="-228600" eaLnBrk="0" fontAlgn="base" hangingPunct="0">
              <a:spcBef>
                <a:spcPct val="0"/>
              </a:spcBef>
              <a:spcAft>
                <a:spcPct val="0"/>
              </a:spcAft>
              <a:defRPr sz="2400" b="1">
                <a:solidFill>
                  <a:schemeClr val="tx1"/>
                </a:solidFill>
                <a:latin typeface="Arial" charset="0"/>
                <a:ea typeface="ＭＳ Ｐゴシック" charset="0"/>
              </a:defRPr>
            </a:lvl9pPr>
          </a:lstStyle>
          <a:p>
            <a:pPr algn="ctr" eaLnBrk="1" hangingPunct="1"/>
            <a:r>
              <a:rPr lang="en-US" sz="1000" b="0">
                <a:latin typeface="Verdana" charset="0"/>
              </a:rPr>
              <a:t>Visit us at www.fit4kidz.us</a:t>
            </a:r>
          </a:p>
          <a:p>
            <a:pPr algn="ctr" eaLnBrk="1" hangingPunct="1"/>
            <a:r>
              <a:rPr lang="en-US" sz="1000" b="0">
                <a:latin typeface="Verdana" charset="0"/>
              </a:rPr>
              <a:t>© 2013 Biometrics Health; All rights reserved. </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a:xfrm>
            <a:off x="457200" y="274638"/>
            <a:ext cx="8229600" cy="1020762"/>
          </a:xfrm>
        </p:spPr>
        <p:txBody>
          <a:bodyPr/>
          <a:lstStyle/>
          <a:p>
            <a:pPr eaLnBrk="1" hangingPunct="1"/>
            <a:r>
              <a:rPr lang="en-US" b="1">
                <a:solidFill>
                  <a:schemeClr val="hlink"/>
                </a:solidFill>
                <a:latin typeface="Comic Sans MS" charset="0"/>
              </a:rPr>
              <a:t>Putting the Pieces Together</a:t>
            </a:r>
          </a:p>
        </p:txBody>
      </p:sp>
      <p:sp>
        <p:nvSpPr>
          <p:cNvPr id="16387" name="Rectangle 3"/>
          <p:cNvSpPr>
            <a:spLocks noGrp="1" noChangeArrowheads="1"/>
          </p:cNvSpPr>
          <p:nvPr>
            <p:ph type="body" idx="1"/>
          </p:nvPr>
        </p:nvSpPr>
        <p:spPr>
          <a:xfrm>
            <a:off x="457200" y="1066800"/>
            <a:ext cx="8229600" cy="2209800"/>
          </a:xfrm>
        </p:spPr>
        <p:txBody>
          <a:bodyPr/>
          <a:lstStyle/>
          <a:p>
            <a:pPr eaLnBrk="1" hangingPunct="1">
              <a:lnSpc>
                <a:spcPct val="80000"/>
              </a:lnSpc>
            </a:pPr>
            <a:r>
              <a:rPr lang="en-US" sz="2400">
                <a:latin typeface="Comic Sans MS" charset="0"/>
              </a:rPr>
              <a:t>Choose foods that have </a:t>
            </a:r>
            <a:r>
              <a:rPr lang="ja-JP" altLang="en-US" sz="2400">
                <a:latin typeface="Comic Sans MS" charset="0"/>
              </a:rPr>
              <a:t>“</a:t>
            </a:r>
            <a:r>
              <a:rPr lang="en-US" sz="2400">
                <a:latin typeface="Comic Sans MS" charset="0"/>
              </a:rPr>
              <a:t>good</a:t>
            </a:r>
            <a:r>
              <a:rPr lang="ja-JP" altLang="en-US" sz="2400">
                <a:latin typeface="Comic Sans MS" charset="0"/>
              </a:rPr>
              <a:t>”</a:t>
            </a:r>
            <a:r>
              <a:rPr lang="en-US" sz="2400">
                <a:latin typeface="Comic Sans MS" charset="0"/>
              </a:rPr>
              <a:t> carbs – complex carbohydrates.</a:t>
            </a:r>
          </a:p>
          <a:p>
            <a:pPr eaLnBrk="1" hangingPunct="1">
              <a:lnSpc>
                <a:spcPct val="80000"/>
              </a:lnSpc>
            </a:pPr>
            <a:r>
              <a:rPr lang="en-US" sz="2400">
                <a:latin typeface="Comic Sans MS" charset="0"/>
              </a:rPr>
              <a:t>The best thing for your body is to eat a variety of whole wheat grains to give your body long lasting energy. You will feel full!</a:t>
            </a:r>
          </a:p>
          <a:p>
            <a:pPr eaLnBrk="1" hangingPunct="1">
              <a:lnSpc>
                <a:spcPct val="80000"/>
              </a:lnSpc>
            </a:pPr>
            <a:r>
              <a:rPr lang="en-US" sz="2400">
                <a:latin typeface="Comic Sans MS" charset="0"/>
              </a:rPr>
              <a:t>A high-sugar diet may lead to weight gain and can also lead to tooth decay.</a:t>
            </a:r>
          </a:p>
          <a:p>
            <a:pPr eaLnBrk="1" hangingPunct="1">
              <a:lnSpc>
                <a:spcPct val="80000"/>
              </a:lnSpc>
              <a:buFontTx/>
              <a:buNone/>
            </a:pPr>
            <a:endParaRPr lang="en-US" sz="2400">
              <a:latin typeface="Comic Sans MS" charset="0"/>
            </a:endParaRPr>
          </a:p>
          <a:p>
            <a:pPr eaLnBrk="1" hangingPunct="1">
              <a:lnSpc>
                <a:spcPct val="80000"/>
              </a:lnSpc>
            </a:pPr>
            <a:endParaRPr lang="en-US" sz="2400">
              <a:latin typeface="Arial" charset="0"/>
            </a:endParaRPr>
          </a:p>
        </p:txBody>
      </p:sp>
      <p:sp>
        <p:nvSpPr>
          <p:cNvPr id="18444" name="Text Box 12"/>
          <p:cNvSpPr txBox="1">
            <a:spLocks noChangeArrowheads="1"/>
          </p:cNvSpPr>
          <p:nvPr/>
        </p:nvSpPr>
        <p:spPr bwMode="auto">
          <a:xfrm>
            <a:off x="304800" y="3429000"/>
            <a:ext cx="6019800" cy="2678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236538" indent="-236538">
              <a:defRPr>
                <a:solidFill>
                  <a:schemeClr val="tx1"/>
                </a:solidFill>
                <a:latin typeface="Arial" charset="0"/>
              </a:defRPr>
            </a:lvl1pPr>
            <a:lvl2pPr>
              <a:defRPr>
                <a:solidFill>
                  <a:schemeClr val="tx1"/>
                </a:solidFill>
                <a:latin typeface="Arial" charset="0"/>
              </a:defRPr>
            </a:lvl2pPr>
            <a:lvl3pPr>
              <a:defRPr>
                <a:solidFill>
                  <a:schemeClr val="tx1"/>
                </a:solidFill>
                <a:latin typeface="Arial" charset="0"/>
              </a:defRPr>
            </a:lvl3pPr>
            <a:lvl4pPr>
              <a:defRPr>
                <a:solidFill>
                  <a:schemeClr val="tx1"/>
                </a:solidFill>
                <a:latin typeface="Arial" charset="0"/>
              </a:defRPr>
            </a:lvl4pPr>
            <a:lvl5pPr>
              <a:defRPr>
                <a:solidFill>
                  <a:schemeClr val="tx1"/>
                </a:solidFill>
                <a:latin typeface="Arial" charset="0"/>
              </a:defRPr>
            </a:lvl5pPr>
            <a:lvl6pPr fontAlgn="base">
              <a:spcBef>
                <a:spcPct val="0"/>
              </a:spcBef>
              <a:spcAft>
                <a:spcPct val="0"/>
              </a:spcAft>
              <a:defRPr>
                <a:solidFill>
                  <a:schemeClr val="tx1"/>
                </a:solidFill>
                <a:latin typeface="Arial" charset="0"/>
              </a:defRPr>
            </a:lvl6pPr>
            <a:lvl7pPr fontAlgn="base">
              <a:spcBef>
                <a:spcPct val="0"/>
              </a:spcBef>
              <a:spcAft>
                <a:spcPct val="0"/>
              </a:spcAft>
              <a:defRPr>
                <a:solidFill>
                  <a:schemeClr val="tx1"/>
                </a:solidFill>
                <a:latin typeface="Arial" charset="0"/>
              </a:defRPr>
            </a:lvl7pPr>
            <a:lvl8pPr fontAlgn="base">
              <a:spcBef>
                <a:spcPct val="0"/>
              </a:spcBef>
              <a:spcAft>
                <a:spcPct val="0"/>
              </a:spcAft>
              <a:defRPr>
                <a:solidFill>
                  <a:schemeClr val="tx1"/>
                </a:solidFill>
                <a:latin typeface="Arial" charset="0"/>
              </a:defRPr>
            </a:lvl8pPr>
            <a:lvl9pPr fontAlgn="base">
              <a:spcBef>
                <a:spcPct val="0"/>
              </a:spcBef>
              <a:spcAft>
                <a:spcPct val="0"/>
              </a:spcAft>
              <a:defRPr>
                <a:solidFill>
                  <a:schemeClr val="tx1"/>
                </a:solidFill>
                <a:latin typeface="Arial" charset="0"/>
              </a:defRPr>
            </a:lvl9pPr>
          </a:lstStyle>
          <a:p>
            <a:pPr>
              <a:defRPr/>
            </a:pPr>
            <a:r>
              <a:rPr lang="en-US" dirty="0" smtClean="0">
                <a:solidFill>
                  <a:schemeClr val="hlink"/>
                </a:solidFill>
                <a:latin typeface="Comic Sans MS" pitchFamily="66" charset="0"/>
                <a:ea typeface="+mn-ea"/>
              </a:rPr>
              <a:t>Your Goal:</a:t>
            </a:r>
          </a:p>
          <a:p>
            <a:pPr>
              <a:buFontTx/>
              <a:buChar char="•"/>
              <a:defRPr/>
            </a:pPr>
            <a:r>
              <a:rPr lang="en-US" b="0" dirty="0" smtClean="0">
                <a:solidFill>
                  <a:schemeClr val="accent2"/>
                </a:solidFill>
                <a:latin typeface="Comic Sans MS" pitchFamily="66" charset="0"/>
                <a:ea typeface="+mn-ea"/>
              </a:rPr>
              <a:t> Eat more whole grains! </a:t>
            </a:r>
          </a:p>
          <a:p>
            <a:pPr>
              <a:buFontTx/>
              <a:buChar char="•"/>
              <a:defRPr/>
            </a:pPr>
            <a:r>
              <a:rPr lang="en-US" b="0" dirty="0" smtClean="0">
                <a:solidFill>
                  <a:schemeClr val="accent2"/>
                </a:solidFill>
                <a:latin typeface="Comic Sans MS" pitchFamily="66" charset="0"/>
                <a:ea typeface="+mn-ea"/>
              </a:rPr>
              <a:t> Try going shopping with your parents</a:t>
            </a:r>
          </a:p>
          <a:p>
            <a:pPr marL="0" indent="0">
              <a:defRPr/>
            </a:pPr>
            <a:r>
              <a:rPr lang="en-US" b="0" dirty="0" smtClean="0">
                <a:solidFill>
                  <a:schemeClr val="accent2"/>
                </a:solidFill>
                <a:latin typeface="Comic Sans MS" pitchFamily="66" charset="0"/>
                <a:ea typeface="+mn-ea"/>
              </a:rPr>
              <a:t>    and help them pick whole grains and </a:t>
            </a:r>
          </a:p>
          <a:p>
            <a:pPr marL="0" indent="0">
              <a:defRPr/>
            </a:pPr>
            <a:r>
              <a:rPr lang="en-US" b="0" dirty="0" smtClean="0">
                <a:solidFill>
                  <a:schemeClr val="accent2"/>
                </a:solidFill>
                <a:latin typeface="Comic Sans MS" pitchFamily="66" charset="0"/>
                <a:ea typeface="+mn-ea"/>
              </a:rPr>
              <a:t>    healthy options. </a:t>
            </a:r>
          </a:p>
          <a:p>
            <a:pPr>
              <a:buFontTx/>
              <a:buChar char="•"/>
              <a:defRPr/>
            </a:pPr>
            <a:r>
              <a:rPr lang="en-US" b="0" dirty="0" smtClean="0">
                <a:latin typeface="Comic Sans MS" pitchFamily="66" charset="0"/>
                <a:ea typeface="+mn-ea"/>
              </a:rPr>
              <a:t> </a:t>
            </a:r>
            <a:r>
              <a:rPr lang="en-US" b="0" dirty="0" smtClean="0">
                <a:solidFill>
                  <a:schemeClr val="accent2"/>
                </a:solidFill>
                <a:latin typeface="Comic Sans MS" pitchFamily="66" charset="0"/>
                <a:ea typeface="+mn-ea"/>
              </a:rPr>
              <a:t>Avoid high-fructose corn syrup in your food products.</a:t>
            </a:r>
            <a:r>
              <a:rPr lang="en-US" dirty="0" smtClean="0">
                <a:solidFill>
                  <a:schemeClr val="accent2"/>
                </a:solidFill>
                <a:latin typeface="Comic Sans MS" pitchFamily="66" charset="0"/>
                <a:ea typeface="+mn-ea"/>
              </a:rPr>
              <a:t> </a:t>
            </a:r>
          </a:p>
        </p:txBody>
      </p:sp>
      <p:pic>
        <p:nvPicPr>
          <p:cNvPr id="16389" name="Picture 1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24600" y="3200400"/>
            <a:ext cx="2514600" cy="2419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390" name="Text Box 9"/>
          <p:cNvSpPr txBox="1">
            <a:spLocks noChangeArrowheads="1"/>
          </p:cNvSpPr>
          <p:nvPr/>
        </p:nvSpPr>
        <p:spPr bwMode="auto">
          <a:xfrm>
            <a:off x="2743200" y="6477000"/>
            <a:ext cx="396240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Arial" charset="0"/>
                <a:ea typeface="ＭＳ Ｐゴシック" charset="0"/>
              </a:defRPr>
            </a:lvl1pPr>
            <a:lvl2pPr marL="742950" indent="-285750" eaLnBrk="0" hangingPunct="0">
              <a:defRPr sz="2400" b="1">
                <a:solidFill>
                  <a:schemeClr val="tx1"/>
                </a:solidFill>
                <a:latin typeface="Arial" charset="0"/>
                <a:ea typeface="ＭＳ Ｐゴシック" charset="0"/>
              </a:defRPr>
            </a:lvl2pPr>
            <a:lvl3pPr marL="1143000" indent="-228600" eaLnBrk="0" hangingPunct="0">
              <a:defRPr sz="2400" b="1">
                <a:solidFill>
                  <a:schemeClr val="tx1"/>
                </a:solidFill>
                <a:latin typeface="Arial" charset="0"/>
                <a:ea typeface="ＭＳ Ｐゴシック" charset="0"/>
              </a:defRPr>
            </a:lvl3pPr>
            <a:lvl4pPr marL="1600200" indent="-228600" eaLnBrk="0" hangingPunct="0">
              <a:defRPr sz="2400" b="1">
                <a:solidFill>
                  <a:schemeClr val="tx1"/>
                </a:solidFill>
                <a:latin typeface="Arial" charset="0"/>
                <a:ea typeface="ＭＳ Ｐゴシック" charset="0"/>
              </a:defRPr>
            </a:lvl4pPr>
            <a:lvl5pPr marL="2057400" indent="-228600" eaLnBrk="0" hangingPunct="0">
              <a:defRPr sz="2400" b="1">
                <a:solidFill>
                  <a:schemeClr val="tx1"/>
                </a:solidFill>
                <a:latin typeface="Arial" charset="0"/>
                <a:ea typeface="ＭＳ Ｐゴシック" charset="0"/>
              </a:defRPr>
            </a:lvl5pPr>
            <a:lvl6pPr marL="2514600" indent="-228600" eaLnBrk="0" fontAlgn="base" hangingPunct="0">
              <a:spcBef>
                <a:spcPct val="0"/>
              </a:spcBef>
              <a:spcAft>
                <a:spcPct val="0"/>
              </a:spcAft>
              <a:defRPr sz="2400" b="1">
                <a:solidFill>
                  <a:schemeClr val="tx1"/>
                </a:solidFill>
                <a:latin typeface="Arial" charset="0"/>
                <a:ea typeface="ＭＳ Ｐゴシック" charset="0"/>
              </a:defRPr>
            </a:lvl6pPr>
            <a:lvl7pPr marL="2971800" indent="-228600" eaLnBrk="0" fontAlgn="base" hangingPunct="0">
              <a:spcBef>
                <a:spcPct val="0"/>
              </a:spcBef>
              <a:spcAft>
                <a:spcPct val="0"/>
              </a:spcAft>
              <a:defRPr sz="2400" b="1">
                <a:solidFill>
                  <a:schemeClr val="tx1"/>
                </a:solidFill>
                <a:latin typeface="Arial" charset="0"/>
                <a:ea typeface="ＭＳ Ｐゴシック" charset="0"/>
              </a:defRPr>
            </a:lvl7pPr>
            <a:lvl8pPr marL="3429000" indent="-228600" eaLnBrk="0" fontAlgn="base" hangingPunct="0">
              <a:spcBef>
                <a:spcPct val="0"/>
              </a:spcBef>
              <a:spcAft>
                <a:spcPct val="0"/>
              </a:spcAft>
              <a:defRPr sz="2400" b="1">
                <a:solidFill>
                  <a:schemeClr val="tx1"/>
                </a:solidFill>
                <a:latin typeface="Arial" charset="0"/>
                <a:ea typeface="ＭＳ Ｐゴシック" charset="0"/>
              </a:defRPr>
            </a:lvl8pPr>
            <a:lvl9pPr marL="3886200" indent="-228600" eaLnBrk="0" fontAlgn="base" hangingPunct="0">
              <a:spcBef>
                <a:spcPct val="0"/>
              </a:spcBef>
              <a:spcAft>
                <a:spcPct val="0"/>
              </a:spcAft>
              <a:defRPr sz="2400" b="1">
                <a:solidFill>
                  <a:schemeClr val="tx1"/>
                </a:solidFill>
                <a:latin typeface="Arial" charset="0"/>
                <a:ea typeface="ＭＳ Ｐゴシック" charset="0"/>
              </a:defRPr>
            </a:lvl9pPr>
          </a:lstStyle>
          <a:p>
            <a:pPr algn="ctr" eaLnBrk="1" hangingPunct="1"/>
            <a:r>
              <a:rPr lang="en-US" sz="1000" b="0">
                <a:latin typeface="Verdana" charset="0"/>
              </a:rPr>
              <a:t>Visit us at www.fit4kidz.us</a:t>
            </a:r>
          </a:p>
          <a:p>
            <a:pPr algn="ctr" eaLnBrk="1" hangingPunct="1"/>
            <a:r>
              <a:rPr lang="en-US" sz="1000" b="0">
                <a:latin typeface="Verdana" charset="0"/>
              </a:rPr>
              <a:t>© 2013 Biometrics Health; All rights reserved. </a:t>
            </a:r>
          </a:p>
        </p:txBody>
      </p:sp>
    </p:spTree>
  </p:cSld>
  <p:clrMapOvr>
    <a:masterClrMapping/>
  </p:clrMapOvr>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p:txBody>
          <a:bodyPr/>
          <a:lstStyle/>
          <a:p>
            <a:pPr eaLnBrk="1" hangingPunct="1"/>
            <a:r>
              <a:rPr lang="en-US" b="1">
                <a:solidFill>
                  <a:schemeClr val="hlink"/>
                </a:solidFill>
                <a:latin typeface="Comic Sans MS" charset="0"/>
              </a:rPr>
              <a:t>Goals for today</a:t>
            </a:r>
          </a:p>
        </p:txBody>
      </p:sp>
      <p:sp>
        <p:nvSpPr>
          <p:cNvPr id="3075" name="Rectangle 3"/>
          <p:cNvSpPr>
            <a:spLocks noGrp="1" noChangeArrowheads="1"/>
          </p:cNvSpPr>
          <p:nvPr>
            <p:ph type="body" idx="1"/>
          </p:nvPr>
        </p:nvSpPr>
        <p:spPr>
          <a:xfrm>
            <a:off x="381000" y="1600200"/>
            <a:ext cx="5867400" cy="4572000"/>
          </a:xfrm>
        </p:spPr>
        <p:txBody>
          <a:bodyPr/>
          <a:lstStyle/>
          <a:p>
            <a:pPr marL="609600" indent="-609600" eaLnBrk="1" hangingPunct="1">
              <a:lnSpc>
                <a:spcPct val="80000"/>
              </a:lnSpc>
              <a:buFontTx/>
              <a:buAutoNum type="arabicPeriod"/>
            </a:pPr>
            <a:r>
              <a:rPr lang="en-US" sz="2400">
                <a:solidFill>
                  <a:schemeClr val="accent2"/>
                </a:solidFill>
                <a:latin typeface="Comic Sans MS" charset="0"/>
              </a:rPr>
              <a:t>Understand the importance of carbohydrates</a:t>
            </a:r>
          </a:p>
          <a:p>
            <a:pPr marL="609600" indent="-609600" eaLnBrk="1" hangingPunct="1">
              <a:lnSpc>
                <a:spcPct val="80000"/>
              </a:lnSpc>
              <a:buFontTx/>
              <a:buAutoNum type="arabicPeriod"/>
            </a:pPr>
            <a:endParaRPr lang="en-US" sz="2400">
              <a:solidFill>
                <a:schemeClr val="accent2"/>
              </a:solidFill>
              <a:latin typeface="Comic Sans MS" charset="0"/>
            </a:endParaRPr>
          </a:p>
          <a:p>
            <a:pPr marL="609600" indent="-609600" eaLnBrk="1" hangingPunct="1">
              <a:lnSpc>
                <a:spcPct val="80000"/>
              </a:lnSpc>
              <a:buFontTx/>
              <a:buAutoNum type="arabicPeriod"/>
            </a:pPr>
            <a:r>
              <a:rPr lang="en-US" sz="2400">
                <a:solidFill>
                  <a:schemeClr val="accent2"/>
                </a:solidFill>
                <a:latin typeface="Comic Sans MS" charset="0"/>
              </a:rPr>
              <a:t>Learn the difference between simple and complex carbohydrates  </a:t>
            </a:r>
          </a:p>
          <a:p>
            <a:pPr marL="609600" indent="-609600" eaLnBrk="1" hangingPunct="1">
              <a:lnSpc>
                <a:spcPct val="80000"/>
              </a:lnSpc>
              <a:buFontTx/>
              <a:buAutoNum type="arabicPeriod"/>
            </a:pPr>
            <a:endParaRPr lang="en-US" sz="2400">
              <a:solidFill>
                <a:schemeClr val="accent2"/>
              </a:solidFill>
              <a:latin typeface="Comic Sans MS" charset="0"/>
            </a:endParaRPr>
          </a:p>
          <a:p>
            <a:pPr marL="609600" indent="-609600" eaLnBrk="1" hangingPunct="1">
              <a:lnSpc>
                <a:spcPct val="80000"/>
              </a:lnSpc>
              <a:buFontTx/>
              <a:buAutoNum type="arabicPeriod"/>
            </a:pPr>
            <a:r>
              <a:rPr lang="en-US" sz="2400">
                <a:solidFill>
                  <a:schemeClr val="accent2"/>
                </a:solidFill>
                <a:latin typeface="Comic Sans MS" charset="0"/>
              </a:rPr>
              <a:t>Learn the difference between refined and whole grain products</a:t>
            </a:r>
          </a:p>
          <a:p>
            <a:pPr marL="609600" indent="-609600" eaLnBrk="1" hangingPunct="1">
              <a:lnSpc>
                <a:spcPct val="80000"/>
              </a:lnSpc>
              <a:buFontTx/>
              <a:buAutoNum type="arabicPeriod"/>
            </a:pPr>
            <a:endParaRPr lang="en-US" sz="2400">
              <a:solidFill>
                <a:schemeClr val="accent2"/>
              </a:solidFill>
              <a:latin typeface="Comic Sans MS" charset="0"/>
            </a:endParaRPr>
          </a:p>
          <a:p>
            <a:pPr marL="609600" indent="-609600" eaLnBrk="1" hangingPunct="1">
              <a:lnSpc>
                <a:spcPct val="80000"/>
              </a:lnSpc>
              <a:buFontTx/>
              <a:buAutoNum type="arabicPeriod"/>
            </a:pPr>
            <a:r>
              <a:rPr lang="en-US" sz="2400">
                <a:solidFill>
                  <a:schemeClr val="accent2"/>
                </a:solidFill>
                <a:latin typeface="Comic Sans MS" charset="0"/>
              </a:rPr>
              <a:t>Be able to list carbohydrate and grain foods that are healthy and/or unhealthy for you</a:t>
            </a:r>
          </a:p>
        </p:txBody>
      </p:sp>
      <p:pic>
        <p:nvPicPr>
          <p:cNvPr id="3076" name="Picture 7" descr="bread Royalty Free Stock Vector Art Illustration"/>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629400" y="4217988"/>
            <a:ext cx="2209800" cy="1951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7" name="Picture 8" descr="Happy Slice of Bread Holding a Knife Royalty Free Stock Vector Art Illustration"/>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010400" y="1828800"/>
            <a:ext cx="1685925" cy="1943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8" name="Text Box 9"/>
          <p:cNvSpPr txBox="1">
            <a:spLocks noChangeArrowheads="1"/>
          </p:cNvSpPr>
          <p:nvPr/>
        </p:nvSpPr>
        <p:spPr bwMode="auto">
          <a:xfrm>
            <a:off x="2743200" y="6477000"/>
            <a:ext cx="396240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Arial" charset="0"/>
                <a:ea typeface="ＭＳ Ｐゴシック" charset="0"/>
              </a:defRPr>
            </a:lvl1pPr>
            <a:lvl2pPr marL="742950" indent="-285750" eaLnBrk="0" hangingPunct="0">
              <a:defRPr sz="2400" b="1">
                <a:solidFill>
                  <a:schemeClr val="tx1"/>
                </a:solidFill>
                <a:latin typeface="Arial" charset="0"/>
                <a:ea typeface="ＭＳ Ｐゴシック" charset="0"/>
              </a:defRPr>
            </a:lvl2pPr>
            <a:lvl3pPr marL="1143000" indent="-228600" eaLnBrk="0" hangingPunct="0">
              <a:defRPr sz="2400" b="1">
                <a:solidFill>
                  <a:schemeClr val="tx1"/>
                </a:solidFill>
                <a:latin typeface="Arial" charset="0"/>
                <a:ea typeface="ＭＳ Ｐゴシック" charset="0"/>
              </a:defRPr>
            </a:lvl3pPr>
            <a:lvl4pPr marL="1600200" indent="-228600" eaLnBrk="0" hangingPunct="0">
              <a:defRPr sz="2400" b="1">
                <a:solidFill>
                  <a:schemeClr val="tx1"/>
                </a:solidFill>
                <a:latin typeface="Arial" charset="0"/>
                <a:ea typeface="ＭＳ Ｐゴシック" charset="0"/>
              </a:defRPr>
            </a:lvl4pPr>
            <a:lvl5pPr marL="2057400" indent="-228600" eaLnBrk="0" hangingPunct="0">
              <a:defRPr sz="2400" b="1">
                <a:solidFill>
                  <a:schemeClr val="tx1"/>
                </a:solidFill>
                <a:latin typeface="Arial" charset="0"/>
                <a:ea typeface="ＭＳ Ｐゴシック" charset="0"/>
              </a:defRPr>
            </a:lvl5pPr>
            <a:lvl6pPr marL="2514600" indent="-228600" eaLnBrk="0" fontAlgn="base" hangingPunct="0">
              <a:spcBef>
                <a:spcPct val="0"/>
              </a:spcBef>
              <a:spcAft>
                <a:spcPct val="0"/>
              </a:spcAft>
              <a:defRPr sz="2400" b="1">
                <a:solidFill>
                  <a:schemeClr val="tx1"/>
                </a:solidFill>
                <a:latin typeface="Arial" charset="0"/>
                <a:ea typeface="ＭＳ Ｐゴシック" charset="0"/>
              </a:defRPr>
            </a:lvl6pPr>
            <a:lvl7pPr marL="2971800" indent="-228600" eaLnBrk="0" fontAlgn="base" hangingPunct="0">
              <a:spcBef>
                <a:spcPct val="0"/>
              </a:spcBef>
              <a:spcAft>
                <a:spcPct val="0"/>
              </a:spcAft>
              <a:defRPr sz="2400" b="1">
                <a:solidFill>
                  <a:schemeClr val="tx1"/>
                </a:solidFill>
                <a:latin typeface="Arial" charset="0"/>
                <a:ea typeface="ＭＳ Ｐゴシック" charset="0"/>
              </a:defRPr>
            </a:lvl7pPr>
            <a:lvl8pPr marL="3429000" indent="-228600" eaLnBrk="0" fontAlgn="base" hangingPunct="0">
              <a:spcBef>
                <a:spcPct val="0"/>
              </a:spcBef>
              <a:spcAft>
                <a:spcPct val="0"/>
              </a:spcAft>
              <a:defRPr sz="2400" b="1">
                <a:solidFill>
                  <a:schemeClr val="tx1"/>
                </a:solidFill>
                <a:latin typeface="Arial" charset="0"/>
                <a:ea typeface="ＭＳ Ｐゴシック" charset="0"/>
              </a:defRPr>
            </a:lvl8pPr>
            <a:lvl9pPr marL="3886200" indent="-228600" eaLnBrk="0" fontAlgn="base" hangingPunct="0">
              <a:spcBef>
                <a:spcPct val="0"/>
              </a:spcBef>
              <a:spcAft>
                <a:spcPct val="0"/>
              </a:spcAft>
              <a:defRPr sz="2400" b="1">
                <a:solidFill>
                  <a:schemeClr val="tx1"/>
                </a:solidFill>
                <a:latin typeface="Arial" charset="0"/>
                <a:ea typeface="ＭＳ Ｐゴシック" charset="0"/>
              </a:defRPr>
            </a:lvl9pPr>
          </a:lstStyle>
          <a:p>
            <a:pPr algn="ctr" eaLnBrk="1" hangingPunct="1"/>
            <a:r>
              <a:rPr lang="en-US" sz="1000" b="0">
                <a:latin typeface="Verdana" charset="0"/>
              </a:rPr>
              <a:t>Visit us at www.fit4kidz.us</a:t>
            </a:r>
          </a:p>
          <a:p>
            <a:pPr algn="ctr" eaLnBrk="1" hangingPunct="1"/>
            <a:r>
              <a:rPr lang="en-US" sz="1000" b="0">
                <a:latin typeface="Verdana" charset="0"/>
              </a:rPr>
              <a:t>© 2013 Biometrics Health; All rights reserved. </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098" name="Rectangle 4"/>
          <p:cNvSpPr>
            <a:spLocks noGrp="1" noChangeArrowheads="1"/>
          </p:cNvSpPr>
          <p:nvPr>
            <p:ph type="title"/>
          </p:nvPr>
        </p:nvSpPr>
        <p:spPr/>
        <p:txBody>
          <a:bodyPr/>
          <a:lstStyle/>
          <a:p>
            <a:pPr eaLnBrk="1" hangingPunct="1"/>
            <a:r>
              <a:rPr lang="en-US" b="1">
                <a:solidFill>
                  <a:schemeClr val="hlink"/>
                </a:solidFill>
                <a:latin typeface="Comic Sans MS" charset="0"/>
              </a:rPr>
              <a:t>The 6 Essential Nutrients Found in Food</a:t>
            </a:r>
          </a:p>
        </p:txBody>
      </p:sp>
      <p:sp>
        <p:nvSpPr>
          <p:cNvPr id="4099" name="Rectangle 3"/>
          <p:cNvSpPr>
            <a:spLocks noGrp="1" noChangeArrowheads="1"/>
          </p:cNvSpPr>
          <p:nvPr>
            <p:ph type="body" idx="1"/>
          </p:nvPr>
        </p:nvSpPr>
        <p:spPr>
          <a:xfrm>
            <a:off x="457200" y="1600200"/>
            <a:ext cx="5791200" cy="2819400"/>
          </a:xfrm>
        </p:spPr>
        <p:txBody>
          <a:bodyPr/>
          <a:lstStyle/>
          <a:p>
            <a:pPr marL="609600" indent="-609600" eaLnBrk="1" hangingPunct="1">
              <a:buFontTx/>
              <a:buAutoNum type="arabicPeriod"/>
            </a:pPr>
            <a:endParaRPr lang="en-US" sz="2400">
              <a:solidFill>
                <a:schemeClr val="accent2"/>
              </a:solidFill>
              <a:latin typeface="Comic Sans MS" charset="0"/>
            </a:endParaRPr>
          </a:p>
          <a:p>
            <a:pPr marL="609600" indent="-609600" eaLnBrk="1" hangingPunct="1"/>
            <a:r>
              <a:rPr lang="en-US" sz="2400" b="1">
                <a:solidFill>
                  <a:schemeClr val="accent2"/>
                </a:solidFill>
                <a:latin typeface="Comic Sans MS" charset="0"/>
              </a:rPr>
              <a:t>Macronutrients (Large nutrients)</a:t>
            </a:r>
          </a:p>
          <a:p>
            <a:pPr marL="990600" lvl="1" indent="-533400" eaLnBrk="1" hangingPunct="1"/>
            <a:r>
              <a:rPr lang="en-US" sz="2400">
                <a:latin typeface="Comic Sans MS" charset="0"/>
              </a:rPr>
              <a:t>Carbohydrates</a:t>
            </a:r>
          </a:p>
          <a:p>
            <a:pPr marL="990600" lvl="1" indent="-533400" eaLnBrk="1" hangingPunct="1"/>
            <a:r>
              <a:rPr lang="en-US" sz="2400">
                <a:latin typeface="Comic Sans MS" charset="0"/>
              </a:rPr>
              <a:t>Proteins</a:t>
            </a:r>
          </a:p>
          <a:p>
            <a:pPr marL="990600" lvl="1" indent="-533400" eaLnBrk="1" hangingPunct="1"/>
            <a:r>
              <a:rPr lang="en-US" sz="2400">
                <a:latin typeface="Comic Sans MS" charset="0"/>
              </a:rPr>
              <a:t>Fats </a:t>
            </a:r>
          </a:p>
          <a:p>
            <a:pPr marL="990600" lvl="1" indent="-533400" eaLnBrk="1" hangingPunct="1"/>
            <a:r>
              <a:rPr lang="en-US" sz="2400">
                <a:latin typeface="Comic Sans MS" charset="0"/>
              </a:rPr>
              <a:t>Water</a:t>
            </a:r>
            <a:endParaRPr lang="en-US" sz="2400">
              <a:solidFill>
                <a:schemeClr val="accent2"/>
              </a:solidFill>
              <a:latin typeface="Comic Sans MS" charset="0"/>
            </a:endParaRPr>
          </a:p>
          <a:p>
            <a:pPr marL="609600" indent="-609600" eaLnBrk="1" hangingPunct="1"/>
            <a:r>
              <a:rPr lang="en-US" sz="2400" b="1">
                <a:solidFill>
                  <a:schemeClr val="accent2"/>
                </a:solidFill>
                <a:latin typeface="Comic Sans MS" charset="0"/>
              </a:rPr>
              <a:t>Micronutrients (small nutrients)</a:t>
            </a:r>
          </a:p>
          <a:p>
            <a:pPr marL="990600" lvl="1" indent="-533400" eaLnBrk="1" hangingPunct="1"/>
            <a:r>
              <a:rPr lang="en-US" sz="2400">
                <a:latin typeface="Comic Sans MS" charset="0"/>
              </a:rPr>
              <a:t>Vitamins</a:t>
            </a:r>
          </a:p>
          <a:p>
            <a:pPr marL="990600" lvl="1" indent="-533400" eaLnBrk="1" hangingPunct="1"/>
            <a:r>
              <a:rPr lang="en-US" sz="2400">
                <a:latin typeface="Comic Sans MS" charset="0"/>
              </a:rPr>
              <a:t>Minerals</a:t>
            </a:r>
            <a:endParaRPr lang="en-US" sz="2400">
              <a:solidFill>
                <a:schemeClr val="accent2"/>
              </a:solidFill>
              <a:latin typeface="Comic Sans MS" charset="0"/>
            </a:endParaRPr>
          </a:p>
          <a:p>
            <a:pPr marL="609600" indent="-609600" eaLnBrk="1" hangingPunct="1">
              <a:buFontTx/>
              <a:buNone/>
            </a:pPr>
            <a:endParaRPr lang="en-US" sz="2400">
              <a:solidFill>
                <a:schemeClr val="accent2"/>
              </a:solidFill>
              <a:latin typeface="Comic Sans MS" charset="0"/>
            </a:endParaRPr>
          </a:p>
        </p:txBody>
      </p:sp>
      <p:sp>
        <p:nvSpPr>
          <p:cNvPr id="4100" name="Text Box 5"/>
          <p:cNvSpPr txBox="1">
            <a:spLocks noChangeArrowheads="1"/>
          </p:cNvSpPr>
          <p:nvPr/>
        </p:nvSpPr>
        <p:spPr bwMode="auto">
          <a:xfrm>
            <a:off x="3124200" y="2895600"/>
            <a:ext cx="3048000" cy="10048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lvl1pPr eaLnBrk="0" hangingPunct="0">
              <a:defRPr sz="2400" b="1">
                <a:solidFill>
                  <a:schemeClr val="tx1"/>
                </a:solidFill>
                <a:latin typeface="Arial" charset="0"/>
                <a:ea typeface="ＭＳ Ｐゴシック" charset="0"/>
              </a:defRPr>
            </a:lvl1pPr>
            <a:lvl2pPr marL="742950" indent="-285750" eaLnBrk="0" hangingPunct="0">
              <a:defRPr sz="2400" b="1">
                <a:solidFill>
                  <a:schemeClr val="tx1"/>
                </a:solidFill>
                <a:latin typeface="Arial" charset="0"/>
                <a:ea typeface="ＭＳ Ｐゴシック" charset="0"/>
              </a:defRPr>
            </a:lvl2pPr>
            <a:lvl3pPr marL="1143000" indent="-228600" eaLnBrk="0" hangingPunct="0">
              <a:defRPr sz="2400" b="1">
                <a:solidFill>
                  <a:schemeClr val="tx1"/>
                </a:solidFill>
                <a:latin typeface="Arial" charset="0"/>
                <a:ea typeface="ＭＳ Ｐゴシック" charset="0"/>
              </a:defRPr>
            </a:lvl3pPr>
            <a:lvl4pPr marL="1600200" indent="-228600" eaLnBrk="0" hangingPunct="0">
              <a:defRPr sz="2400" b="1">
                <a:solidFill>
                  <a:schemeClr val="tx1"/>
                </a:solidFill>
                <a:latin typeface="Arial" charset="0"/>
                <a:ea typeface="ＭＳ Ｐゴシック" charset="0"/>
              </a:defRPr>
            </a:lvl4pPr>
            <a:lvl5pPr marL="2057400" indent="-228600" eaLnBrk="0" hangingPunct="0">
              <a:defRPr sz="2400" b="1">
                <a:solidFill>
                  <a:schemeClr val="tx1"/>
                </a:solidFill>
                <a:latin typeface="Arial" charset="0"/>
                <a:ea typeface="ＭＳ Ｐゴシック" charset="0"/>
              </a:defRPr>
            </a:lvl5pPr>
            <a:lvl6pPr marL="2514600" indent="-228600" eaLnBrk="0" fontAlgn="base" hangingPunct="0">
              <a:spcBef>
                <a:spcPct val="0"/>
              </a:spcBef>
              <a:spcAft>
                <a:spcPct val="0"/>
              </a:spcAft>
              <a:defRPr sz="2400" b="1">
                <a:solidFill>
                  <a:schemeClr val="tx1"/>
                </a:solidFill>
                <a:latin typeface="Arial" charset="0"/>
                <a:ea typeface="ＭＳ Ｐゴシック" charset="0"/>
              </a:defRPr>
            </a:lvl6pPr>
            <a:lvl7pPr marL="2971800" indent="-228600" eaLnBrk="0" fontAlgn="base" hangingPunct="0">
              <a:spcBef>
                <a:spcPct val="0"/>
              </a:spcBef>
              <a:spcAft>
                <a:spcPct val="0"/>
              </a:spcAft>
              <a:defRPr sz="2400" b="1">
                <a:solidFill>
                  <a:schemeClr val="tx1"/>
                </a:solidFill>
                <a:latin typeface="Arial" charset="0"/>
                <a:ea typeface="ＭＳ Ｐゴシック" charset="0"/>
              </a:defRPr>
            </a:lvl7pPr>
            <a:lvl8pPr marL="3429000" indent="-228600" eaLnBrk="0" fontAlgn="base" hangingPunct="0">
              <a:spcBef>
                <a:spcPct val="0"/>
              </a:spcBef>
              <a:spcAft>
                <a:spcPct val="0"/>
              </a:spcAft>
              <a:defRPr sz="2400" b="1">
                <a:solidFill>
                  <a:schemeClr val="tx1"/>
                </a:solidFill>
                <a:latin typeface="Arial" charset="0"/>
                <a:ea typeface="ＭＳ Ｐゴシック" charset="0"/>
              </a:defRPr>
            </a:lvl8pPr>
            <a:lvl9pPr marL="3886200" indent="-228600" eaLnBrk="0" fontAlgn="base" hangingPunct="0">
              <a:spcBef>
                <a:spcPct val="0"/>
              </a:spcBef>
              <a:spcAft>
                <a:spcPct val="0"/>
              </a:spcAft>
              <a:defRPr sz="2400" b="1">
                <a:solidFill>
                  <a:schemeClr val="tx1"/>
                </a:solidFill>
                <a:latin typeface="Arial" charset="0"/>
                <a:ea typeface="ＭＳ Ｐゴシック" charset="0"/>
              </a:defRPr>
            </a:lvl9pPr>
          </a:lstStyle>
          <a:p>
            <a:pPr>
              <a:spcBef>
                <a:spcPct val="50000"/>
              </a:spcBef>
            </a:pPr>
            <a:r>
              <a:rPr lang="en-US" b="0">
                <a:solidFill>
                  <a:schemeClr val="hlink"/>
                </a:solidFill>
                <a:latin typeface="Comic Sans MS" charset="0"/>
              </a:rPr>
              <a:t>Give us energy!</a:t>
            </a:r>
          </a:p>
          <a:p>
            <a:pPr>
              <a:spcBef>
                <a:spcPct val="50000"/>
              </a:spcBef>
            </a:pPr>
            <a:r>
              <a:rPr lang="en-US" b="0">
                <a:solidFill>
                  <a:schemeClr val="hlink"/>
                </a:solidFill>
                <a:latin typeface="Comic Sans MS" charset="0"/>
              </a:rPr>
              <a:t>Repair our body!</a:t>
            </a:r>
          </a:p>
        </p:txBody>
      </p:sp>
      <p:pic>
        <p:nvPicPr>
          <p:cNvPr id="4101" name="Picture 19"/>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172200" y="2286000"/>
            <a:ext cx="2667000" cy="152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02" name="Picture 2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324600" y="4114800"/>
            <a:ext cx="2438400" cy="1344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03" name="Text Box 9"/>
          <p:cNvSpPr txBox="1">
            <a:spLocks noChangeArrowheads="1"/>
          </p:cNvSpPr>
          <p:nvPr/>
        </p:nvSpPr>
        <p:spPr bwMode="auto">
          <a:xfrm>
            <a:off x="2743200" y="6477000"/>
            <a:ext cx="396240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Arial" charset="0"/>
                <a:ea typeface="ＭＳ Ｐゴシック" charset="0"/>
              </a:defRPr>
            </a:lvl1pPr>
            <a:lvl2pPr marL="742950" indent="-285750" eaLnBrk="0" hangingPunct="0">
              <a:defRPr sz="2400" b="1">
                <a:solidFill>
                  <a:schemeClr val="tx1"/>
                </a:solidFill>
                <a:latin typeface="Arial" charset="0"/>
                <a:ea typeface="ＭＳ Ｐゴシック" charset="0"/>
              </a:defRPr>
            </a:lvl2pPr>
            <a:lvl3pPr marL="1143000" indent="-228600" eaLnBrk="0" hangingPunct="0">
              <a:defRPr sz="2400" b="1">
                <a:solidFill>
                  <a:schemeClr val="tx1"/>
                </a:solidFill>
                <a:latin typeface="Arial" charset="0"/>
                <a:ea typeface="ＭＳ Ｐゴシック" charset="0"/>
              </a:defRPr>
            </a:lvl3pPr>
            <a:lvl4pPr marL="1600200" indent="-228600" eaLnBrk="0" hangingPunct="0">
              <a:defRPr sz="2400" b="1">
                <a:solidFill>
                  <a:schemeClr val="tx1"/>
                </a:solidFill>
                <a:latin typeface="Arial" charset="0"/>
                <a:ea typeface="ＭＳ Ｐゴシック" charset="0"/>
              </a:defRPr>
            </a:lvl4pPr>
            <a:lvl5pPr marL="2057400" indent="-228600" eaLnBrk="0" hangingPunct="0">
              <a:defRPr sz="2400" b="1">
                <a:solidFill>
                  <a:schemeClr val="tx1"/>
                </a:solidFill>
                <a:latin typeface="Arial" charset="0"/>
                <a:ea typeface="ＭＳ Ｐゴシック" charset="0"/>
              </a:defRPr>
            </a:lvl5pPr>
            <a:lvl6pPr marL="2514600" indent="-228600" eaLnBrk="0" fontAlgn="base" hangingPunct="0">
              <a:spcBef>
                <a:spcPct val="0"/>
              </a:spcBef>
              <a:spcAft>
                <a:spcPct val="0"/>
              </a:spcAft>
              <a:defRPr sz="2400" b="1">
                <a:solidFill>
                  <a:schemeClr val="tx1"/>
                </a:solidFill>
                <a:latin typeface="Arial" charset="0"/>
                <a:ea typeface="ＭＳ Ｐゴシック" charset="0"/>
              </a:defRPr>
            </a:lvl6pPr>
            <a:lvl7pPr marL="2971800" indent="-228600" eaLnBrk="0" fontAlgn="base" hangingPunct="0">
              <a:spcBef>
                <a:spcPct val="0"/>
              </a:spcBef>
              <a:spcAft>
                <a:spcPct val="0"/>
              </a:spcAft>
              <a:defRPr sz="2400" b="1">
                <a:solidFill>
                  <a:schemeClr val="tx1"/>
                </a:solidFill>
                <a:latin typeface="Arial" charset="0"/>
                <a:ea typeface="ＭＳ Ｐゴシック" charset="0"/>
              </a:defRPr>
            </a:lvl7pPr>
            <a:lvl8pPr marL="3429000" indent="-228600" eaLnBrk="0" fontAlgn="base" hangingPunct="0">
              <a:spcBef>
                <a:spcPct val="0"/>
              </a:spcBef>
              <a:spcAft>
                <a:spcPct val="0"/>
              </a:spcAft>
              <a:defRPr sz="2400" b="1">
                <a:solidFill>
                  <a:schemeClr val="tx1"/>
                </a:solidFill>
                <a:latin typeface="Arial" charset="0"/>
                <a:ea typeface="ＭＳ Ｐゴシック" charset="0"/>
              </a:defRPr>
            </a:lvl8pPr>
            <a:lvl9pPr marL="3886200" indent="-228600" eaLnBrk="0" fontAlgn="base" hangingPunct="0">
              <a:spcBef>
                <a:spcPct val="0"/>
              </a:spcBef>
              <a:spcAft>
                <a:spcPct val="0"/>
              </a:spcAft>
              <a:defRPr sz="2400" b="1">
                <a:solidFill>
                  <a:schemeClr val="tx1"/>
                </a:solidFill>
                <a:latin typeface="Arial" charset="0"/>
                <a:ea typeface="ＭＳ Ｐゴシック" charset="0"/>
              </a:defRPr>
            </a:lvl9pPr>
          </a:lstStyle>
          <a:p>
            <a:pPr algn="ctr" eaLnBrk="1" hangingPunct="1"/>
            <a:r>
              <a:rPr lang="en-US" sz="1000" b="0">
                <a:latin typeface="Verdana" charset="0"/>
              </a:rPr>
              <a:t>Visit us at www.fit4kidz.us</a:t>
            </a:r>
          </a:p>
          <a:p>
            <a:pPr algn="ctr" eaLnBrk="1" hangingPunct="1"/>
            <a:r>
              <a:rPr lang="en-US" sz="1000" b="0">
                <a:latin typeface="Verdana" charset="0"/>
              </a:rPr>
              <a:t>© 2013 Biometrics Health; All rights reserved. </a:t>
            </a:r>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p:txBody>
          <a:bodyPr/>
          <a:lstStyle/>
          <a:p>
            <a:pPr eaLnBrk="1" hangingPunct="1"/>
            <a:r>
              <a:rPr lang="en-US" b="1">
                <a:solidFill>
                  <a:schemeClr val="hlink"/>
                </a:solidFill>
                <a:latin typeface="Comic Sans MS" charset="0"/>
              </a:rPr>
              <a:t>The Carbohydrates Family</a:t>
            </a:r>
            <a:r>
              <a:rPr lang="en-US">
                <a:latin typeface="Arial" charset="0"/>
              </a:rPr>
              <a:t> </a:t>
            </a:r>
          </a:p>
        </p:txBody>
      </p:sp>
      <p:sp>
        <p:nvSpPr>
          <p:cNvPr id="5123" name="Rectangle 3"/>
          <p:cNvSpPr>
            <a:spLocks noGrp="1" noChangeArrowheads="1"/>
          </p:cNvSpPr>
          <p:nvPr>
            <p:ph type="body" idx="1"/>
          </p:nvPr>
        </p:nvSpPr>
        <p:spPr>
          <a:xfrm>
            <a:off x="457200" y="1600200"/>
            <a:ext cx="4419600" cy="4525963"/>
          </a:xfrm>
        </p:spPr>
        <p:txBody>
          <a:bodyPr/>
          <a:lstStyle/>
          <a:p>
            <a:pPr eaLnBrk="1" hangingPunct="1">
              <a:buFontTx/>
              <a:buNone/>
            </a:pPr>
            <a:r>
              <a:rPr lang="en-US" sz="2400" b="1">
                <a:solidFill>
                  <a:schemeClr val="accent2"/>
                </a:solidFill>
                <a:latin typeface="Comic Sans MS" charset="0"/>
              </a:rPr>
              <a:t>The carbs family includes:</a:t>
            </a:r>
          </a:p>
          <a:p>
            <a:pPr eaLnBrk="1" hangingPunct="1">
              <a:buFontTx/>
              <a:buNone/>
            </a:pPr>
            <a:endParaRPr lang="en-US" sz="2400" b="1">
              <a:solidFill>
                <a:schemeClr val="accent2"/>
              </a:solidFill>
              <a:latin typeface="Comic Sans MS" charset="0"/>
            </a:endParaRPr>
          </a:p>
          <a:p>
            <a:pPr eaLnBrk="1" hangingPunct="1"/>
            <a:r>
              <a:rPr lang="en-US" sz="2400">
                <a:latin typeface="Comic Sans MS" charset="0"/>
              </a:rPr>
              <a:t>Simple sugars</a:t>
            </a:r>
          </a:p>
          <a:p>
            <a:pPr eaLnBrk="1" hangingPunct="1"/>
            <a:endParaRPr lang="en-US" sz="2400">
              <a:latin typeface="Comic Sans MS" charset="0"/>
            </a:endParaRPr>
          </a:p>
          <a:p>
            <a:pPr eaLnBrk="1" hangingPunct="1"/>
            <a:r>
              <a:rPr lang="en-US" sz="2400">
                <a:latin typeface="Comic Sans MS" charset="0"/>
              </a:rPr>
              <a:t>Complex carbohydrates (starch)</a:t>
            </a:r>
          </a:p>
          <a:p>
            <a:pPr eaLnBrk="1" hangingPunct="1"/>
            <a:endParaRPr lang="en-US" sz="2400">
              <a:latin typeface="Comic Sans MS" charset="0"/>
            </a:endParaRPr>
          </a:p>
          <a:p>
            <a:pPr eaLnBrk="1" hangingPunct="1"/>
            <a:r>
              <a:rPr lang="en-US" sz="2400">
                <a:latin typeface="Comic Sans MS" charset="0"/>
              </a:rPr>
              <a:t>Total fiber</a:t>
            </a:r>
          </a:p>
          <a:p>
            <a:pPr eaLnBrk="1" hangingPunct="1">
              <a:buFontTx/>
              <a:buNone/>
            </a:pPr>
            <a:endParaRPr lang="en-US" sz="2400">
              <a:latin typeface="Comic Sans MS" charset="0"/>
            </a:endParaRPr>
          </a:p>
        </p:txBody>
      </p:sp>
      <p:pic>
        <p:nvPicPr>
          <p:cNvPr id="5124" name="Picture 4" descr="Bread and Cereal Products Royalty Free Stock Vector Art Illustration"/>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24400" y="1981200"/>
            <a:ext cx="4038600" cy="3381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5" name="Text Box 9"/>
          <p:cNvSpPr txBox="1">
            <a:spLocks noChangeArrowheads="1"/>
          </p:cNvSpPr>
          <p:nvPr/>
        </p:nvSpPr>
        <p:spPr bwMode="auto">
          <a:xfrm>
            <a:off x="2743200" y="6477000"/>
            <a:ext cx="396240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Arial" charset="0"/>
                <a:ea typeface="ＭＳ Ｐゴシック" charset="0"/>
              </a:defRPr>
            </a:lvl1pPr>
            <a:lvl2pPr marL="742950" indent="-285750" eaLnBrk="0" hangingPunct="0">
              <a:defRPr sz="2400" b="1">
                <a:solidFill>
                  <a:schemeClr val="tx1"/>
                </a:solidFill>
                <a:latin typeface="Arial" charset="0"/>
                <a:ea typeface="ＭＳ Ｐゴシック" charset="0"/>
              </a:defRPr>
            </a:lvl2pPr>
            <a:lvl3pPr marL="1143000" indent="-228600" eaLnBrk="0" hangingPunct="0">
              <a:defRPr sz="2400" b="1">
                <a:solidFill>
                  <a:schemeClr val="tx1"/>
                </a:solidFill>
                <a:latin typeface="Arial" charset="0"/>
                <a:ea typeface="ＭＳ Ｐゴシック" charset="0"/>
              </a:defRPr>
            </a:lvl3pPr>
            <a:lvl4pPr marL="1600200" indent="-228600" eaLnBrk="0" hangingPunct="0">
              <a:defRPr sz="2400" b="1">
                <a:solidFill>
                  <a:schemeClr val="tx1"/>
                </a:solidFill>
                <a:latin typeface="Arial" charset="0"/>
                <a:ea typeface="ＭＳ Ｐゴシック" charset="0"/>
              </a:defRPr>
            </a:lvl4pPr>
            <a:lvl5pPr marL="2057400" indent="-228600" eaLnBrk="0" hangingPunct="0">
              <a:defRPr sz="2400" b="1">
                <a:solidFill>
                  <a:schemeClr val="tx1"/>
                </a:solidFill>
                <a:latin typeface="Arial" charset="0"/>
                <a:ea typeface="ＭＳ Ｐゴシック" charset="0"/>
              </a:defRPr>
            </a:lvl5pPr>
            <a:lvl6pPr marL="2514600" indent="-228600" eaLnBrk="0" fontAlgn="base" hangingPunct="0">
              <a:spcBef>
                <a:spcPct val="0"/>
              </a:spcBef>
              <a:spcAft>
                <a:spcPct val="0"/>
              </a:spcAft>
              <a:defRPr sz="2400" b="1">
                <a:solidFill>
                  <a:schemeClr val="tx1"/>
                </a:solidFill>
                <a:latin typeface="Arial" charset="0"/>
                <a:ea typeface="ＭＳ Ｐゴシック" charset="0"/>
              </a:defRPr>
            </a:lvl6pPr>
            <a:lvl7pPr marL="2971800" indent="-228600" eaLnBrk="0" fontAlgn="base" hangingPunct="0">
              <a:spcBef>
                <a:spcPct val="0"/>
              </a:spcBef>
              <a:spcAft>
                <a:spcPct val="0"/>
              </a:spcAft>
              <a:defRPr sz="2400" b="1">
                <a:solidFill>
                  <a:schemeClr val="tx1"/>
                </a:solidFill>
                <a:latin typeface="Arial" charset="0"/>
                <a:ea typeface="ＭＳ Ｐゴシック" charset="0"/>
              </a:defRPr>
            </a:lvl7pPr>
            <a:lvl8pPr marL="3429000" indent="-228600" eaLnBrk="0" fontAlgn="base" hangingPunct="0">
              <a:spcBef>
                <a:spcPct val="0"/>
              </a:spcBef>
              <a:spcAft>
                <a:spcPct val="0"/>
              </a:spcAft>
              <a:defRPr sz="2400" b="1">
                <a:solidFill>
                  <a:schemeClr val="tx1"/>
                </a:solidFill>
                <a:latin typeface="Arial" charset="0"/>
                <a:ea typeface="ＭＳ Ｐゴシック" charset="0"/>
              </a:defRPr>
            </a:lvl8pPr>
            <a:lvl9pPr marL="3886200" indent="-228600" eaLnBrk="0" fontAlgn="base" hangingPunct="0">
              <a:spcBef>
                <a:spcPct val="0"/>
              </a:spcBef>
              <a:spcAft>
                <a:spcPct val="0"/>
              </a:spcAft>
              <a:defRPr sz="2400" b="1">
                <a:solidFill>
                  <a:schemeClr val="tx1"/>
                </a:solidFill>
                <a:latin typeface="Arial" charset="0"/>
                <a:ea typeface="ＭＳ Ｐゴシック" charset="0"/>
              </a:defRPr>
            </a:lvl9pPr>
          </a:lstStyle>
          <a:p>
            <a:pPr algn="ctr" eaLnBrk="1" hangingPunct="1"/>
            <a:r>
              <a:rPr lang="en-US" sz="1000" b="0">
                <a:latin typeface="Verdana" charset="0"/>
              </a:rPr>
              <a:t>Visit us at www.fit4kidz.us</a:t>
            </a:r>
          </a:p>
          <a:p>
            <a:pPr algn="ctr" eaLnBrk="1" hangingPunct="1"/>
            <a:r>
              <a:rPr lang="en-US" sz="1000" b="0">
                <a:latin typeface="Verdana" charset="0"/>
              </a:rPr>
              <a:t>© 2013 Biometrics Health; All rights reserved. </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p:txBody>
          <a:bodyPr/>
          <a:lstStyle/>
          <a:p>
            <a:pPr eaLnBrk="1" hangingPunct="1"/>
            <a:r>
              <a:rPr lang="en-US" b="1">
                <a:solidFill>
                  <a:schemeClr val="hlink"/>
                </a:solidFill>
                <a:latin typeface="Comic Sans MS" charset="0"/>
              </a:rPr>
              <a:t>What Are Carbs</a:t>
            </a:r>
          </a:p>
        </p:txBody>
      </p:sp>
      <p:sp>
        <p:nvSpPr>
          <p:cNvPr id="6147" name="Rectangle 3"/>
          <p:cNvSpPr>
            <a:spLocks noGrp="1" noChangeArrowheads="1"/>
          </p:cNvSpPr>
          <p:nvPr>
            <p:ph type="body" idx="1"/>
          </p:nvPr>
        </p:nvSpPr>
        <p:spPr>
          <a:xfrm>
            <a:off x="381000" y="1600200"/>
            <a:ext cx="8305800" cy="2590800"/>
          </a:xfrm>
        </p:spPr>
        <p:txBody>
          <a:bodyPr/>
          <a:lstStyle/>
          <a:p>
            <a:pPr marL="342900" lvl="1" indent="-228600" eaLnBrk="1" hangingPunct="1"/>
            <a:r>
              <a:rPr lang="en-US" sz="2400">
                <a:solidFill>
                  <a:schemeClr val="accent2"/>
                </a:solidFill>
                <a:latin typeface="Comic Sans MS" charset="0"/>
              </a:rPr>
              <a:t>Carbs are the main </a:t>
            </a:r>
            <a:r>
              <a:rPr lang="en-US" sz="2400" b="1">
                <a:solidFill>
                  <a:schemeClr val="hlink"/>
                </a:solidFill>
                <a:latin typeface="Comic Sans MS" charset="0"/>
              </a:rPr>
              <a:t>energy </a:t>
            </a:r>
            <a:r>
              <a:rPr lang="en-US" sz="2400">
                <a:solidFill>
                  <a:schemeClr val="accent2"/>
                </a:solidFill>
                <a:latin typeface="Comic Sans MS" charset="0"/>
              </a:rPr>
              <a:t>source for the body.</a:t>
            </a:r>
            <a:endParaRPr lang="en-US" sz="2400" b="1">
              <a:solidFill>
                <a:schemeClr val="accent2"/>
              </a:solidFill>
              <a:latin typeface="Comic Sans MS" charset="0"/>
            </a:endParaRPr>
          </a:p>
          <a:p>
            <a:pPr marL="342900" lvl="1" indent="-228600" eaLnBrk="1" hangingPunct="1"/>
            <a:r>
              <a:rPr lang="en-US" sz="2400">
                <a:solidFill>
                  <a:schemeClr val="accent2"/>
                </a:solidFill>
                <a:latin typeface="Comic Sans MS" charset="0"/>
              </a:rPr>
              <a:t>Energy is needed to do things like</a:t>
            </a:r>
            <a:r>
              <a:rPr lang="en-US" sz="2400" b="1">
                <a:solidFill>
                  <a:schemeClr val="accent2"/>
                </a:solidFill>
                <a:latin typeface="Comic Sans MS" charset="0"/>
              </a:rPr>
              <a:t> w</a:t>
            </a:r>
            <a:r>
              <a:rPr lang="en-US" sz="2400">
                <a:solidFill>
                  <a:schemeClr val="accent2"/>
                </a:solidFill>
                <a:latin typeface="Comic Sans MS" charset="0"/>
              </a:rPr>
              <a:t>alking, swimming, playing, breathing and thinking.</a:t>
            </a:r>
          </a:p>
          <a:p>
            <a:pPr marL="342900" lvl="1" indent="-228600" eaLnBrk="1" hangingPunct="1"/>
            <a:r>
              <a:rPr lang="en-US" sz="2400">
                <a:solidFill>
                  <a:schemeClr val="accent2"/>
                </a:solidFill>
                <a:latin typeface="Comic Sans MS" charset="0"/>
              </a:rPr>
              <a:t>Carbs are easily broken down into sugars known as glucose in the body and provide us with quick energy that lasts a long time.</a:t>
            </a:r>
          </a:p>
          <a:p>
            <a:pPr marL="342900" lvl="1" indent="-228600" eaLnBrk="1" hangingPunct="1"/>
            <a:endParaRPr lang="en-US" sz="2400" b="1">
              <a:solidFill>
                <a:schemeClr val="accent2"/>
              </a:solidFill>
              <a:latin typeface="Comic Sans MS" charset="0"/>
            </a:endParaRPr>
          </a:p>
        </p:txBody>
      </p:sp>
      <p:sp>
        <p:nvSpPr>
          <p:cNvPr id="6148" name="WordArt 7"/>
          <p:cNvSpPr>
            <a:spLocks noChangeArrowheads="1" noChangeShapeType="1" noTextEdit="1"/>
          </p:cNvSpPr>
          <p:nvPr/>
        </p:nvSpPr>
        <p:spPr bwMode="auto">
          <a:xfrm rot="-894424">
            <a:off x="7772400" y="685800"/>
            <a:ext cx="290513" cy="241300"/>
          </a:xfrm>
          <a:prstGeom prst="rect">
            <a:avLst/>
          </a:prstGeom>
        </p:spPr>
        <p:txBody>
          <a:bodyPr spcFirstLastPara="1" wrap="none" fromWordArt="1">
            <a:prstTxWarp prst="textArchUp">
              <a:avLst>
                <a:gd name="adj" fmla="val 10800000"/>
              </a:avLst>
            </a:prstTxWarp>
          </a:bodyPr>
          <a:lstStyle/>
          <a:p>
            <a:pPr algn="ctr"/>
            <a:r>
              <a:rPr lang="en-US" sz="5400" kern="10">
                <a:ln w="9525">
                  <a:solidFill>
                    <a:srgbClr val="000000"/>
                  </a:solidFill>
                  <a:round/>
                  <a:headEnd/>
                  <a:tailEnd/>
                </a:ln>
                <a:solidFill>
                  <a:schemeClr val="accent2"/>
                </a:solidFill>
                <a:latin typeface="Comic Sans MS"/>
                <a:ea typeface="Comic Sans MS"/>
                <a:cs typeface="Comic Sans MS"/>
              </a:rPr>
              <a:t>?</a:t>
            </a:r>
          </a:p>
        </p:txBody>
      </p:sp>
      <p:sp>
        <p:nvSpPr>
          <p:cNvPr id="6149" name="WordArt 8"/>
          <p:cNvSpPr>
            <a:spLocks noChangeArrowheads="1" noChangeShapeType="1" noTextEdit="1"/>
          </p:cNvSpPr>
          <p:nvPr/>
        </p:nvSpPr>
        <p:spPr bwMode="auto">
          <a:xfrm rot="-894424">
            <a:off x="685800" y="838200"/>
            <a:ext cx="290513" cy="241300"/>
          </a:xfrm>
          <a:prstGeom prst="rect">
            <a:avLst/>
          </a:prstGeom>
        </p:spPr>
        <p:txBody>
          <a:bodyPr spcFirstLastPara="1" wrap="none" fromWordArt="1">
            <a:prstTxWarp prst="textArchUp">
              <a:avLst>
                <a:gd name="adj" fmla="val 10800000"/>
              </a:avLst>
            </a:prstTxWarp>
          </a:bodyPr>
          <a:lstStyle/>
          <a:p>
            <a:pPr algn="ctr"/>
            <a:r>
              <a:rPr lang="en-US" sz="5400" kern="10">
                <a:ln w="9525">
                  <a:solidFill>
                    <a:srgbClr val="000000"/>
                  </a:solidFill>
                  <a:round/>
                  <a:headEnd/>
                  <a:tailEnd/>
                </a:ln>
                <a:solidFill>
                  <a:schemeClr val="accent2"/>
                </a:solidFill>
                <a:latin typeface="Comic Sans MS"/>
                <a:ea typeface="Comic Sans MS"/>
                <a:cs typeface="Comic Sans MS"/>
              </a:rPr>
              <a:t>?</a:t>
            </a:r>
          </a:p>
        </p:txBody>
      </p:sp>
      <p:sp>
        <p:nvSpPr>
          <p:cNvPr id="6150" name="WordArt 9"/>
          <p:cNvSpPr>
            <a:spLocks noChangeArrowheads="1" noChangeShapeType="1" noTextEdit="1"/>
          </p:cNvSpPr>
          <p:nvPr/>
        </p:nvSpPr>
        <p:spPr bwMode="auto">
          <a:xfrm rot="-894424">
            <a:off x="1752600" y="762000"/>
            <a:ext cx="290513" cy="241300"/>
          </a:xfrm>
          <a:prstGeom prst="rect">
            <a:avLst/>
          </a:prstGeom>
        </p:spPr>
        <p:txBody>
          <a:bodyPr spcFirstLastPara="1" wrap="none" fromWordArt="1">
            <a:prstTxWarp prst="textArchUp">
              <a:avLst>
                <a:gd name="adj" fmla="val 10800000"/>
              </a:avLst>
            </a:prstTxWarp>
          </a:bodyPr>
          <a:lstStyle/>
          <a:p>
            <a:pPr algn="ctr"/>
            <a:r>
              <a:rPr lang="en-US" sz="5400" kern="10">
                <a:ln w="9525">
                  <a:solidFill>
                    <a:srgbClr val="000000"/>
                  </a:solidFill>
                  <a:round/>
                  <a:headEnd/>
                  <a:tailEnd/>
                </a:ln>
                <a:solidFill>
                  <a:schemeClr val="accent2"/>
                </a:solidFill>
                <a:latin typeface="Comic Sans MS"/>
                <a:ea typeface="Comic Sans MS"/>
                <a:cs typeface="Comic Sans MS"/>
              </a:rPr>
              <a:t>?</a:t>
            </a:r>
          </a:p>
        </p:txBody>
      </p:sp>
      <p:sp>
        <p:nvSpPr>
          <p:cNvPr id="6151" name="WordArt 10"/>
          <p:cNvSpPr>
            <a:spLocks noChangeArrowheads="1" noChangeShapeType="1" noTextEdit="1"/>
          </p:cNvSpPr>
          <p:nvPr/>
        </p:nvSpPr>
        <p:spPr bwMode="auto">
          <a:xfrm rot="-894424">
            <a:off x="1143000" y="533400"/>
            <a:ext cx="290513" cy="241300"/>
          </a:xfrm>
          <a:prstGeom prst="rect">
            <a:avLst/>
          </a:prstGeom>
        </p:spPr>
        <p:txBody>
          <a:bodyPr spcFirstLastPara="1" wrap="none" fromWordArt="1">
            <a:prstTxWarp prst="textArchUp">
              <a:avLst>
                <a:gd name="adj" fmla="val 10800000"/>
              </a:avLst>
            </a:prstTxWarp>
          </a:bodyPr>
          <a:lstStyle/>
          <a:p>
            <a:pPr algn="ctr"/>
            <a:r>
              <a:rPr lang="en-US" sz="5400" kern="10">
                <a:ln w="9525">
                  <a:solidFill>
                    <a:srgbClr val="000000"/>
                  </a:solidFill>
                  <a:round/>
                  <a:headEnd/>
                  <a:tailEnd/>
                </a:ln>
                <a:solidFill>
                  <a:schemeClr val="accent2"/>
                </a:solidFill>
                <a:latin typeface="Comic Sans MS"/>
                <a:ea typeface="Comic Sans MS"/>
                <a:cs typeface="Comic Sans MS"/>
              </a:rPr>
              <a:t>?</a:t>
            </a:r>
          </a:p>
        </p:txBody>
      </p:sp>
      <p:sp>
        <p:nvSpPr>
          <p:cNvPr id="6152" name="WordArt 11"/>
          <p:cNvSpPr>
            <a:spLocks noChangeArrowheads="1" noChangeShapeType="1" noTextEdit="1"/>
          </p:cNvSpPr>
          <p:nvPr/>
        </p:nvSpPr>
        <p:spPr bwMode="auto">
          <a:xfrm rot="-894424">
            <a:off x="8382000" y="914400"/>
            <a:ext cx="290513" cy="241300"/>
          </a:xfrm>
          <a:prstGeom prst="rect">
            <a:avLst/>
          </a:prstGeom>
        </p:spPr>
        <p:txBody>
          <a:bodyPr spcFirstLastPara="1" wrap="none" fromWordArt="1">
            <a:prstTxWarp prst="textArchUp">
              <a:avLst>
                <a:gd name="adj" fmla="val 10800000"/>
              </a:avLst>
            </a:prstTxWarp>
          </a:bodyPr>
          <a:lstStyle/>
          <a:p>
            <a:pPr algn="ctr"/>
            <a:r>
              <a:rPr lang="en-US" sz="5400" kern="10">
                <a:ln w="9525">
                  <a:solidFill>
                    <a:srgbClr val="000000"/>
                  </a:solidFill>
                  <a:round/>
                  <a:headEnd/>
                  <a:tailEnd/>
                </a:ln>
                <a:solidFill>
                  <a:schemeClr val="accent2"/>
                </a:solidFill>
                <a:latin typeface="Comic Sans MS"/>
                <a:ea typeface="Comic Sans MS"/>
                <a:cs typeface="Comic Sans MS"/>
              </a:rPr>
              <a:t>?</a:t>
            </a:r>
          </a:p>
        </p:txBody>
      </p:sp>
      <p:sp>
        <p:nvSpPr>
          <p:cNvPr id="6153" name="WordArt 12"/>
          <p:cNvSpPr>
            <a:spLocks noChangeArrowheads="1" noChangeShapeType="1" noTextEdit="1"/>
          </p:cNvSpPr>
          <p:nvPr/>
        </p:nvSpPr>
        <p:spPr bwMode="auto">
          <a:xfrm rot="-894424">
            <a:off x="7239000" y="838200"/>
            <a:ext cx="290513" cy="241300"/>
          </a:xfrm>
          <a:prstGeom prst="rect">
            <a:avLst/>
          </a:prstGeom>
        </p:spPr>
        <p:txBody>
          <a:bodyPr spcFirstLastPara="1" wrap="none" fromWordArt="1">
            <a:prstTxWarp prst="textArchUp">
              <a:avLst>
                <a:gd name="adj" fmla="val 10800000"/>
              </a:avLst>
            </a:prstTxWarp>
          </a:bodyPr>
          <a:lstStyle/>
          <a:p>
            <a:pPr algn="ctr"/>
            <a:r>
              <a:rPr lang="en-US" sz="5400" kern="10">
                <a:ln w="9525">
                  <a:solidFill>
                    <a:srgbClr val="000000"/>
                  </a:solidFill>
                  <a:round/>
                  <a:headEnd/>
                  <a:tailEnd/>
                </a:ln>
                <a:solidFill>
                  <a:schemeClr val="accent2"/>
                </a:solidFill>
                <a:latin typeface="Comic Sans MS"/>
                <a:ea typeface="Comic Sans MS"/>
                <a:cs typeface="Comic Sans MS"/>
              </a:rPr>
              <a:t>?</a:t>
            </a:r>
          </a:p>
        </p:txBody>
      </p:sp>
      <p:pic>
        <p:nvPicPr>
          <p:cNvPr id="6154" name="Picture 13" descr="High voltage brain collection with connector plug Royalty Free Stock Vector Art Illustration"/>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867400" y="4114800"/>
            <a:ext cx="2971800" cy="2232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155" name="Text Box 14"/>
          <p:cNvSpPr txBox="1">
            <a:spLocks noChangeArrowheads="1"/>
          </p:cNvSpPr>
          <p:nvPr/>
        </p:nvSpPr>
        <p:spPr bwMode="auto">
          <a:xfrm>
            <a:off x="457200" y="4267200"/>
            <a:ext cx="4495800" cy="19383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lvl1pPr eaLnBrk="0" hangingPunct="0">
              <a:defRPr sz="2400" b="1">
                <a:solidFill>
                  <a:schemeClr val="tx1"/>
                </a:solidFill>
                <a:latin typeface="Arial" charset="0"/>
                <a:ea typeface="ＭＳ Ｐゴシック" charset="0"/>
              </a:defRPr>
            </a:lvl1pPr>
            <a:lvl2pPr eaLnBrk="0" hangingPunct="0">
              <a:defRPr sz="2400" b="1">
                <a:solidFill>
                  <a:schemeClr val="tx1"/>
                </a:solidFill>
                <a:latin typeface="Arial" charset="0"/>
                <a:ea typeface="ＭＳ Ｐゴシック" charset="0"/>
              </a:defRPr>
            </a:lvl2pPr>
            <a:lvl3pPr marL="1143000" indent="-228600" eaLnBrk="0" hangingPunct="0">
              <a:defRPr sz="2400" b="1">
                <a:solidFill>
                  <a:schemeClr val="tx1"/>
                </a:solidFill>
                <a:latin typeface="Arial" charset="0"/>
                <a:ea typeface="ＭＳ Ｐゴシック" charset="0"/>
              </a:defRPr>
            </a:lvl3pPr>
            <a:lvl4pPr marL="1600200" indent="-228600" eaLnBrk="0" hangingPunct="0">
              <a:defRPr sz="2400" b="1">
                <a:solidFill>
                  <a:schemeClr val="tx1"/>
                </a:solidFill>
                <a:latin typeface="Arial" charset="0"/>
                <a:ea typeface="ＭＳ Ｐゴシック" charset="0"/>
              </a:defRPr>
            </a:lvl4pPr>
            <a:lvl5pPr marL="2057400" indent="-228600" eaLnBrk="0" hangingPunct="0">
              <a:defRPr sz="2400" b="1">
                <a:solidFill>
                  <a:schemeClr val="tx1"/>
                </a:solidFill>
                <a:latin typeface="Arial" charset="0"/>
                <a:ea typeface="ＭＳ Ｐゴシック" charset="0"/>
              </a:defRPr>
            </a:lvl5pPr>
            <a:lvl6pPr marL="2514600" indent="-228600" eaLnBrk="0" fontAlgn="base" hangingPunct="0">
              <a:spcBef>
                <a:spcPct val="0"/>
              </a:spcBef>
              <a:spcAft>
                <a:spcPct val="0"/>
              </a:spcAft>
              <a:defRPr sz="2400" b="1">
                <a:solidFill>
                  <a:schemeClr val="tx1"/>
                </a:solidFill>
                <a:latin typeface="Arial" charset="0"/>
                <a:ea typeface="ＭＳ Ｐゴシック" charset="0"/>
              </a:defRPr>
            </a:lvl6pPr>
            <a:lvl7pPr marL="2971800" indent="-228600" eaLnBrk="0" fontAlgn="base" hangingPunct="0">
              <a:spcBef>
                <a:spcPct val="0"/>
              </a:spcBef>
              <a:spcAft>
                <a:spcPct val="0"/>
              </a:spcAft>
              <a:defRPr sz="2400" b="1">
                <a:solidFill>
                  <a:schemeClr val="tx1"/>
                </a:solidFill>
                <a:latin typeface="Arial" charset="0"/>
                <a:ea typeface="ＭＳ Ｐゴシック" charset="0"/>
              </a:defRPr>
            </a:lvl7pPr>
            <a:lvl8pPr marL="3429000" indent="-228600" eaLnBrk="0" fontAlgn="base" hangingPunct="0">
              <a:spcBef>
                <a:spcPct val="0"/>
              </a:spcBef>
              <a:spcAft>
                <a:spcPct val="0"/>
              </a:spcAft>
              <a:defRPr sz="2400" b="1">
                <a:solidFill>
                  <a:schemeClr val="tx1"/>
                </a:solidFill>
                <a:latin typeface="Arial" charset="0"/>
                <a:ea typeface="ＭＳ Ｐゴシック" charset="0"/>
              </a:defRPr>
            </a:lvl8pPr>
            <a:lvl9pPr marL="3886200" indent="-228600" eaLnBrk="0" fontAlgn="base" hangingPunct="0">
              <a:spcBef>
                <a:spcPct val="0"/>
              </a:spcBef>
              <a:spcAft>
                <a:spcPct val="0"/>
              </a:spcAft>
              <a:defRPr sz="2400" b="1">
                <a:solidFill>
                  <a:schemeClr val="tx1"/>
                </a:solidFill>
                <a:latin typeface="Arial" charset="0"/>
                <a:ea typeface="ＭＳ Ｐゴシック" charset="0"/>
              </a:defRPr>
            </a:lvl9pPr>
          </a:lstStyle>
          <a:p>
            <a:pPr lvl="1" eaLnBrk="1" hangingPunct="1"/>
            <a:r>
              <a:rPr lang="en-US">
                <a:solidFill>
                  <a:schemeClr val="hlink"/>
                </a:solidFill>
                <a:latin typeface="Comic Sans MS" charset="0"/>
              </a:rPr>
              <a:t>Carbs are food for the brain and body! It</a:t>
            </a:r>
            <a:r>
              <a:rPr lang="ja-JP" altLang="en-US">
                <a:solidFill>
                  <a:schemeClr val="hlink"/>
                </a:solidFill>
                <a:latin typeface="Comic Sans MS" charset="0"/>
              </a:rPr>
              <a:t>’</a:t>
            </a:r>
            <a:r>
              <a:rPr lang="en-US">
                <a:solidFill>
                  <a:schemeClr val="hlink"/>
                </a:solidFill>
                <a:latin typeface="Comic Sans MS" charset="0"/>
              </a:rPr>
              <a:t>s like charging your brain</a:t>
            </a:r>
            <a:r>
              <a:rPr lang="ja-JP" altLang="en-US">
                <a:solidFill>
                  <a:schemeClr val="hlink"/>
                </a:solidFill>
                <a:latin typeface="Comic Sans MS" charset="0"/>
              </a:rPr>
              <a:t>’</a:t>
            </a:r>
            <a:r>
              <a:rPr lang="en-US">
                <a:solidFill>
                  <a:schemeClr val="hlink"/>
                </a:solidFill>
                <a:latin typeface="Comic Sans MS" charset="0"/>
              </a:rPr>
              <a:t>s battery.</a:t>
            </a:r>
          </a:p>
          <a:p>
            <a:pPr eaLnBrk="1" hangingPunct="1"/>
            <a:endParaRPr lang="en-US">
              <a:solidFill>
                <a:schemeClr val="hlink"/>
              </a:solidFill>
              <a:latin typeface="Comic Sans MS" charset="0"/>
            </a:endParaRPr>
          </a:p>
        </p:txBody>
      </p:sp>
      <p:sp>
        <p:nvSpPr>
          <p:cNvPr id="6156" name="Text Box 9"/>
          <p:cNvSpPr txBox="1">
            <a:spLocks noChangeArrowheads="1"/>
          </p:cNvSpPr>
          <p:nvPr/>
        </p:nvSpPr>
        <p:spPr bwMode="auto">
          <a:xfrm>
            <a:off x="2743200" y="6477000"/>
            <a:ext cx="396240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Arial" charset="0"/>
                <a:ea typeface="ＭＳ Ｐゴシック" charset="0"/>
              </a:defRPr>
            </a:lvl1pPr>
            <a:lvl2pPr marL="742950" indent="-285750" eaLnBrk="0" hangingPunct="0">
              <a:defRPr sz="2400" b="1">
                <a:solidFill>
                  <a:schemeClr val="tx1"/>
                </a:solidFill>
                <a:latin typeface="Arial" charset="0"/>
                <a:ea typeface="ＭＳ Ｐゴシック" charset="0"/>
              </a:defRPr>
            </a:lvl2pPr>
            <a:lvl3pPr marL="1143000" indent="-228600" eaLnBrk="0" hangingPunct="0">
              <a:defRPr sz="2400" b="1">
                <a:solidFill>
                  <a:schemeClr val="tx1"/>
                </a:solidFill>
                <a:latin typeface="Arial" charset="0"/>
                <a:ea typeface="ＭＳ Ｐゴシック" charset="0"/>
              </a:defRPr>
            </a:lvl3pPr>
            <a:lvl4pPr marL="1600200" indent="-228600" eaLnBrk="0" hangingPunct="0">
              <a:defRPr sz="2400" b="1">
                <a:solidFill>
                  <a:schemeClr val="tx1"/>
                </a:solidFill>
                <a:latin typeface="Arial" charset="0"/>
                <a:ea typeface="ＭＳ Ｐゴシック" charset="0"/>
              </a:defRPr>
            </a:lvl4pPr>
            <a:lvl5pPr marL="2057400" indent="-228600" eaLnBrk="0" hangingPunct="0">
              <a:defRPr sz="2400" b="1">
                <a:solidFill>
                  <a:schemeClr val="tx1"/>
                </a:solidFill>
                <a:latin typeface="Arial" charset="0"/>
                <a:ea typeface="ＭＳ Ｐゴシック" charset="0"/>
              </a:defRPr>
            </a:lvl5pPr>
            <a:lvl6pPr marL="2514600" indent="-228600" eaLnBrk="0" fontAlgn="base" hangingPunct="0">
              <a:spcBef>
                <a:spcPct val="0"/>
              </a:spcBef>
              <a:spcAft>
                <a:spcPct val="0"/>
              </a:spcAft>
              <a:defRPr sz="2400" b="1">
                <a:solidFill>
                  <a:schemeClr val="tx1"/>
                </a:solidFill>
                <a:latin typeface="Arial" charset="0"/>
                <a:ea typeface="ＭＳ Ｐゴシック" charset="0"/>
              </a:defRPr>
            </a:lvl6pPr>
            <a:lvl7pPr marL="2971800" indent="-228600" eaLnBrk="0" fontAlgn="base" hangingPunct="0">
              <a:spcBef>
                <a:spcPct val="0"/>
              </a:spcBef>
              <a:spcAft>
                <a:spcPct val="0"/>
              </a:spcAft>
              <a:defRPr sz="2400" b="1">
                <a:solidFill>
                  <a:schemeClr val="tx1"/>
                </a:solidFill>
                <a:latin typeface="Arial" charset="0"/>
                <a:ea typeface="ＭＳ Ｐゴシック" charset="0"/>
              </a:defRPr>
            </a:lvl7pPr>
            <a:lvl8pPr marL="3429000" indent="-228600" eaLnBrk="0" fontAlgn="base" hangingPunct="0">
              <a:spcBef>
                <a:spcPct val="0"/>
              </a:spcBef>
              <a:spcAft>
                <a:spcPct val="0"/>
              </a:spcAft>
              <a:defRPr sz="2400" b="1">
                <a:solidFill>
                  <a:schemeClr val="tx1"/>
                </a:solidFill>
                <a:latin typeface="Arial" charset="0"/>
                <a:ea typeface="ＭＳ Ｐゴシック" charset="0"/>
              </a:defRPr>
            </a:lvl8pPr>
            <a:lvl9pPr marL="3886200" indent="-228600" eaLnBrk="0" fontAlgn="base" hangingPunct="0">
              <a:spcBef>
                <a:spcPct val="0"/>
              </a:spcBef>
              <a:spcAft>
                <a:spcPct val="0"/>
              </a:spcAft>
              <a:defRPr sz="2400" b="1">
                <a:solidFill>
                  <a:schemeClr val="tx1"/>
                </a:solidFill>
                <a:latin typeface="Arial" charset="0"/>
                <a:ea typeface="ＭＳ Ｐゴシック" charset="0"/>
              </a:defRPr>
            </a:lvl9pPr>
          </a:lstStyle>
          <a:p>
            <a:pPr algn="ctr" eaLnBrk="1" hangingPunct="1"/>
            <a:r>
              <a:rPr lang="en-US" sz="1000" b="0">
                <a:latin typeface="Verdana" charset="0"/>
              </a:rPr>
              <a:t>Visit us at www.fit4kidz.us</a:t>
            </a:r>
          </a:p>
          <a:p>
            <a:pPr algn="ctr" eaLnBrk="1" hangingPunct="1"/>
            <a:r>
              <a:rPr lang="en-US" sz="1000" b="0">
                <a:latin typeface="Verdana" charset="0"/>
              </a:rPr>
              <a:t>© 2013 Biometrics Health; All rights reserved. </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a:xfrm>
            <a:off x="990600" y="228600"/>
            <a:ext cx="7239000" cy="1025525"/>
          </a:xfrm>
        </p:spPr>
        <p:txBody>
          <a:bodyPr/>
          <a:lstStyle/>
          <a:p>
            <a:pPr eaLnBrk="1" hangingPunct="1"/>
            <a:r>
              <a:rPr lang="en-US" b="1">
                <a:solidFill>
                  <a:schemeClr val="hlink"/>
                </a:solidFill>
                <a:latin typeface="Comic Sans MS" charset="0"/>
              </a:rPr>
              <a:t>Part of the Carbs Family</a:t>
            </a:r>
            <a:r>
              <a:rPr lang="en-US">
                <a:latin typeface="Arial" charset="0"/>
              </a:rPr>
              <a:t> </a:t>
            </a:r>
          </a:p>
        </p:txBody>
      </p:sp>
      <p:sp>
        <p:nvSpPr>
          <p:cNvPr id="7171" name="Rectangle 3"/>
          <p:cNvSpPr>
            <a:spLocks noGrp="1" noChangeArrowheads="1"/>
          </p:cNvSpPr>
          <p:nvPr>
            <p:ph type="body" idx="1"/>
          </p:nvPr>
        </p:nvSpPr>
        <p:spPr>
          <a:xfrm>
            <a:off x="228600" y="1600200"/>
            <a:ext cx="8686800" cy="4648200"/>
          </a:xfrm>
        </p:spPr>
        <p:txBody>
          <a:bodyPr/>
          <a:lstStyle/>
          <a:p>
            <a:pPr marL="228600" lvl="2" indent="0" eaLnBrk="1" hangingPunct="1"/>
            <a:r>
              <a:rPr lang="en-US" b="1">
                <a:solidFill>
                  <a:schemeClr val="hlink"/>
                </a:solidFill>
                <a:latin typeface="Comic Sans MS" charset="0"/>
              </a:rPr>
              <a:t> Simple carbohydrate</a:t>
            </a:r>
            <a:r>
              <a:rPr lang="en-US" b="1">
                <a:solidFill>
                  <a:schemeClr val="folHlink"/>
                </a:solidFill>
                <a:latin typeface="Comic Sans MS" charset="0"/>
              </a:rPr>
              <a:t> </a:t>
            </a:r>
            <a:r>
              <a:rPr lang="en-US">
                <a:solidFill>
                  <a:schemeClr val="accent2"/>
                </a:solidFill>
                <a:latin typeface="Comic Sans MS" charset="0"/>
              </a:rPr>
              <a:t>(Bad)– </a:t>
            </a:r>
            <a:r>
              <a:rPr lang="en-US">
                <a:latin typeface="Comic Sans MS" charset="0"/>
              </a:rPr>
              <a:t>short breaking down time.</a:t>
            </a:r>
          </a:p>
          <a:p>
            <a:pPr lvl="4" eaLnBrk="1" hangingPunct="1"/>
            <a:r>
              <a:rPr lang="en-US">
                <a:latin typeface="Comic Sans MS" charset="0"/>
              </a:rPr>
              <a:t>Bagels, donuts, muffins, cake, etc. </a:t>
            </a:r>
          </a:p>
          <a:p>
            <a:pPr lvl="4" eaLnBrk="1" hangingPunct="1"/>
            <a:r>
              <a:rPr lang="en-US">
                <a:latin typeface="Comic Sans MS" charset="0"/>
              </a:rPr>
              <a:t>Honey </a:t>
            </a:r>
          </a:p>
          <a:p>
            <a:pPr lvl="4" eaLnBrk="1" hangingPunct="1"/>
            <a:r>
              <a:rPr lang="en-US">
                <a:latin typeface="Comic Sans MS" charset="0"/>
              </a:rPr>
              <a:t>Candy</a:t>
            </a:r>
          </a:p>
          <a:p>
            <a:pPr marL="228600" lvl="2" indent="0" eaLnBrk="1" hangingPunct="1"/>
            <a:r>
              <a:rPr lang="en-US" b="1">
                <a:solidFill>
                  <a:schemeClr val="hlink"/>
                </a:solidFill>
                <a:latin typeface="Comic Sans MS" charset="0"/>
              </a:rPr>
              <a:t> Complex carbohydrate </a:t>
            </a:r>
            <a:r>
              <a:rPr lang="en-US">
                <a:solidFill>
                  <a:schemeClr val="accent2"/>
                </a:solidFill>
                <a:latin typeface="Comic Sans MS" charset="0"/>
              </a:rPr>
              <a:t>(Good)-</a:t>
            </a:r>
            <a:r>
              <a:rPr lang="en-US">
                <a:latin typeface="Comic Sans MS" charset="0"/>
              </a:rPr>
              <a:t>long breaking down time.</a:t>
            </a:r>
          </a:p>
          <a:p>
            <a:pPr lvl="4" eaLnBrk="1" hangingPunct="1"/>
            <a:r>
              <a:rPr lang="en-US">
                <a:latin typeface="Comic Sans MS" charset="0"/>
              </a:rPr>
              <a:t>Whole grain flour in bread</a:t>
            </a:r>
          </a:p>
          <a:p>
            <a:pPr lvl="4" eaLnBrk="1" hangingPunct="1"/>
            <a:r>
              <a:rPr lang="en-US">
                <a:latin typeface="Comic Sans MS" charset="0"/>
              </a:rPr>
              <a:t>Fruits and veggies</a:t>
            </a:r>
          </a:p>
          <a:p>
            <a:pPr lvl="4" eaLnBrk="1" hangingPunct="1"/>
            <a:r>
              <a:rPr lang="en-US">
                <a:latin typeface="Comic Sans MS" charset="0"/>
              </a:rPr>
              <a:t>Lentils and beans</a:t>
            </a:r>
          </a:p>
          <a:p>
            <a:pPr marL="0" indent="0" eaLnBrk="1" hangingPunct="1">
              <a:buFontTx/>
              <a:buNone/>
            </a:pPr>
            <a:endParaRPr lang="en-US" sz="2000">
              <a:latin typeface="Comic Sans MS" charset="0"/>
            </a:endParaRPr>
          </a:p>
          <a:p>
            <a:pPr marL="0" indent="0" eaLnBrk="1" hangingPunct="1">
              <a:buFontTx/>
              <a:buNone/>
            </a:pPr>
            <a:r>
              <a:rPr lang="en-US" sz="2400">
                <a:solidFill>
                  <a:schemeClr val="accent2"/>
                </a:solidFill>
                <a:latin typeface="Comic Sans MS" charset="0"/>
              </a:rPr>
              <a:t>Sugars are in </a:t>
            </a:r>
            <a:r>
              <a:rPr lang="en-US" sz="2400" b="1">
                <a:solidFill>
                  <a:schemeClr val="accent2"/>
                </a:solidFill>
                <a:latin typeface="Comic Sans MS" charset="0"/>
              </a:rPr>
              <a:t>almost</a:t>
            </a:r>
            <a:r>
              <a:rPr lang="en-US" sz="2400">
                <a:solidFill>
                  <a:schemeClr val="accent2"/>
                </a:solidFill>
                <a:latin typeface="Comic Sans MS" charset="0"/>
              </a:rPr>
              <a:t> everything we eat, but some foods are sweeter and have more sugars than others.</a:t>
            </a:r>
            <a:endParaRPr lang="en-US" sz="2400" b="1">
              <a:solidFill>
                <a:schemeClr val="accent2"/>
              </a:solidFill>
              <a:latin typeface="Comic Sans MS" charset="0"/>
            </a:endParaRPr>
          </a:p>
          <a:p>
            <a:pPr marL="0" indent="0" eaLnBrk="1" hangingPunct="1">
              <a:buFontTx/>
              <a:buNone/>
            </a:pPr>
            <a:endParaRPr lang="en-US" sz="2400">
              <a:solidFill>
                <a:schemeClr val="accent2"/>
              </a:solidFill>
              <a:latin typeface="Comic Sans MS" charset="0"/>
            </a:endParaRPr>
          </a:p>
        </p:txBody>
      </p:sp>
      <p:sp>
        <p:nvSpPr>
          <p:cNvPr id="7172" name="Text Box 9"/>
          <p:cNvSpPr txBox="1">
            <a:spLocks noChangeArrowheads="1"/>
          </p:cNvSpPr>
          <p:nvPr/>
        </p:nvSpPr>
        <p:spPr bwMode="auto">
          <a:xfrm>
            <a:off x="2743200" y="6477000"/>
            <a:ext cx="396240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Arial" charset="0"/>
                <a:ea typeface="ＭＳ Ｐゴシック" charset="0"/>
              </a:defRPr>
            </a:lvl1pPr>
            <a:lvl2pPr marL="742950" indent="-285750" eaLnBrk="0" hangingPunct="0">
              <a:defRPr sz="2400" b="1">
                <a:solidFill>
                  <a:schemeClr val="tx1"/>
                </a:solidFill>
                <a:latin typeface="Arial" charset="0"/>
                <a:ea typeface="ＭＳ Ｐゴシック" charset="0"/>
              </a:defRPr>
            </a:lvl2pPr>
            <a:lvl3pPr marL="1143000" indent="-228600" eaLnBrk="0" hangingPunct="0">
              <a:defRPr sz="2400" b="1">
                <a:solidFill>
                  <a:schemeClr val="tx1"/>
                </a:solidFill>
                <a:latin typeface="Arial" charset="0"/>
                <a:ea typeface="ＭＳ Ｐゴシック" charset="0"/>
              </a:defRPr>
            </a:lvl3pPr>
            <a:lvl4pPr marL="1600200" indent="-228600" eaLnBrk="0" hangingPunct="0">
              <a:defRPr sz="2400" b="1">
                <a:solidFill>
                  <a:schemeClr val="tx1"/>
                </a:solidFill>
                <a:latin typeface="Arial" charset="0"/>
                <a:ea typeface="ＭＳ Ｐゴシック" charset="0"/>
              </a:defRPr>
            </a:lvl4pPr>
            <a:lvl5pPr marL="2057400" indent="-228600" eaLnBrk="0" hangingPunct="0">
              <a:defRPr sz="2400" b="1">
                <a:solidFill>
                  <a:schemeClr val="tx1"/>
                </a:solidFill>
                <a:latin typeface="Arial" charset="0"/>
                <a:ea typeface="ＭＳ Ｐゴシック" charset="0"/>
              </a:defRPr>
            </a:lvl5pPr>
            <a:lvl6pPr marL="2514600" indent="-228600" eaLnBrk="0" fontAlgn="base" hangingPunct="0">
              <a:spcBef>
                <a:spcPct val="0"/>
              </a:spcBef>
              <a:spcAft>
                <a:spcPct val="0"/>
              </a:spcAft>
              <a:defRPr sz="2400" b="1">
                <a:solidFill>
                  <a:schemeClr val="tx1"/>
                </a:solidFill>
                <a:latin typeface="Arial" charset="0"/>
                <a:ea typeface="ＭＳ Ｐゴシック" charset="0"/>
              </a:defRPr>
            </a:lvl6pPr>
            <a:lvl7pPr marL="2971800" indent="-228600" eaLnBrk="0" fontAlgn="base" hangingPunct="0">
              <a:spcBef>
                <a:spcPct val="0"/>
              </a:spcBef>
              <a:spcAft>
                <a:spcPct val="0"/>
              </a:spcAft>
              <a:defRPr sz="2400" b="1">
                <a:solidFill>
                  <a:schemeClr val="tx1"/>
                </a:solidFill>
                <a:latin typeface="Arial" charset="0"/>
                <a:ea typeface="ＭＳ Ｐゴシック" charset="0"/>
              </a:defRPr>
            </a:lvl7pPr>
            <a:lvl8pPr marL="3429000" indent="-228600" eaLnBrk="0" fontAlgn="base" hangingPunct="0">
              <a:spcBef>
                <a:spcPct val="0"/>
              </a:spcBef>
              <a:spcAft>
                <a:spcPct val="0"/>
              </a:spcAft>
              <a:defRPr sz="2400" b="1">
                <a:solidFill>
                  <a:schemeClr val="tx1"/>
                </a:solidFill>
                <a:latin typeface="Arial" charset="0"/>
                <a:ea typeface="ＭＳ Ｐゴシック" charset="0"/>
              </a:defRPr>
            </a:lvl8pPr>
            <a:lvl9pPr marL="3886200" indent="-228600" eaLnBrk="0" fontAlgn="base" hangingPunct="0">
              <a:spcBef>
                <a:spcPct val="0"/>
              </a:spcBef>
              <a:spcAft>
                <a:spcPct val="0"/>
              </a:spcAft>
              <a:defRPr sz="2400" b="1">
                <a:solidFill>
                  <a:schemeClr val="tx1"/>
                </a:solidFill>
                <a:latin typeface="Arial" charset="0"/>
                <a:ea typeface="ＭＳ Ｐゴシック" charset="0"/>
              </a:defRPr>
            </a:lvl9pPr>
          </a:lstStyle>
          <a:p>
            <a:pPr algn="ctr" eaLnBrk="1" hangingPunct="1"/>
            <a:r>
              <a:rPr lang="en-US" sz="1000" b="0">
                <a:latin typeface="Verdana" charset="0"/>
              </a:rPr>
              <a:t>Visit us at www.fit4kidz.us</a:t>
            </a:r>
          </a:p>
          <a:p>
            <a:pPr algn="ctr" eaLnBrk="1" hangingPunct="1"/>
            <a:r>
              <a:rPr lang="en-US" sz="1000" b="0">
                <a:latin typeface="Verdana" charset="0"/>
              </a:rPr>
              <a:t>© 2013 Biometrics Health; All rights reserved. </a:t>
            </a:r>
          </a:p>
        </p:txBody>
      </p:sp>
    </p:spTree>
  </p:cSld>
  <p:clrMapOvr>
    <a:masterClrMapping/>
  </p:clrMapOvr>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p:txBody>
          <a:bodyPr/>
          <a:lstStyle/>
          <a:p>
            <a:pPr eaLnBrk="1" hangingPunct="1"/>
            <a:r>
              <a:rPr lang="en-US" b="1">
                <a:solidFill>
                  <a:schemeClr val="hlink"/>
                </a:solidFill>
                <a:latin typeface="Comic Sans MS" charset="0"/>
              </a:rPr>
              <a:t>Simple Carbohydrates</a:t>
            </a:r>
            <a:r>
              <a:rPr lang="en-US">
                <a:latin typeface="Arial" charset="0"/>
              </a:rPr>
              <a:t> </a:t>
            </a:r>
            <a:endParaRPr lang="en-US" sz="2800">
              <a:latin typeface="Arial" charset="0"/>
            </a:endParaRPr>
          </a:p>
        </p:txBody>
      </p:sp>
      <p:sp>
        <p:nvSpPr>
          <p:cNvPr id="8195" name="Rectangle 3"/>
          <p:cNvSpPr>
            <a:spLocks noGrp="1" noChangeArrowheads="1"/>
          </p:cNvSpPr>
          <p:nvPr>
            <p:ph type="body" sz="half" idx="1"/>
          </p:nvPr>
        </p:nvSpPr>
        <p:spPr/>
        <p:txBody>
          <a:bodyPr/>
          <a:lstStyle/>
          <a:p>
            <a:pPr eaLnBrk="1" hangingPunct="1">
              <a:lnSpc>
                <a:spcPct val="90000"/>
              </a:lnSpc>
              <a:buFontTx/>
              <a:buNone/>
            </a:pPr>
            <a:endParaRPr lang="en-US">
              <a:latin typeface="Arial" charset="0"/>
            </a:endParaRPr>
          </a:p>
          <a:p>
            <a:pPr eaLnBrk="1" hangingPunct="1">
              <a:lnSpc>
                <a:spcPct val="90000"/>
              </a:lnSpc>
              <a:buFontTx/>
              <a:buNone/>
            </a:pPr>
            <a:endParaRPr lang="en-US">
              <a:latin typeface="Arial" charset="0"/>
            </a:endParaRPr>
          </a:p>
        </p:txBody>
      </p:sp>
      <p:sp>
        <p:nvSpPr>
          <p:cNvPr id="8196" name="Rectangle 7"/>
          <p:cNvSpPr>
            <a:spLocks noGrp="1" noChangeArrowheads="1"/>
          </p:cNvSpPr>
          <p:nvPr>
            <p:ph type="body" sz="half" idx="2"/>
          </p:nvPr>
        </p:nvSpPr>
        <p:spPr>
          <a:xfrm>
            <a:off x="381000" y="1371600"/>
            <a:ext cx="5562600" cy="4800600"/>
          </a:xfrm>
        </p:spPr>
        <p:txBody>
          <a:bodyPr/>
          <a:lstStyle/>
          <a:p>
            <a:pPr marL="533400" indent="-533400" eaLnBrk="1" hangingPunct="1">
              <a:lnSpc>
                <a:spcPct val="90000"/>
              </a:lnSpc>
            </a:pPr>
            <a:r>
              <a:rPr lang="en-US" sz="2400">
                <a:latin typeface="Comic Sans MS" charset="0"/>
              </a:rPr>
              <a:t>Simple carbs are broken down quickly and give us short amounts of energy. </a:t>
            </a:r>
          </a:p>
          <a:p>
            <a:pPr marL="533400" indent="-533400" eaLnBrk="1" hangingPunct="1">
              <a:lnSpc>
                <a:spcPct val="90000"/>
              </a:lnSpc>
            </a:pPr>
            <a:r>
              <a:rPr lang="en-US" sz="2400">
                <a:latin typeface="Comic Sans MS" charset="0"/>
              </a:rPr>
              <a:t>We should limit these foods.</a:t>
            </a:r>
          </a:p>
          <a:p>
            <a:pPr marL="533400" indent="-533400" eaLnBrk="1" hangingPunct="1">
              <a:lnSpc>
                <a:spcPct val="90000"/>
              </a:lnSpc>
            </a:pPr>
            <a:endParaRPr lang="en-US" sz="2400">
              <a:latin typeface="Comic Sans MS" charset="0"/>
            </a:endParaRPr>
          </a:p>
          <a:p>
            <a:pPr marL="533400" indent="-533400" algn="ctr" eaLnBrk="1" hangingPunct="1">
              <a:lnSpc>
                <a:spcPct val="90000"/>
              </a:lnSpc>
              <a:buFontTx/>
              <a:buNone/>
            </a:pPr>
            <a:r>
              <a:rPr lang="en-US" sz="2400" b="1">
                <a:solidFill>
                  <a:schemeClr val="accent2"/>
                </a:solidFill>
                <a:latin typeface="Comic Sans MS" charset="0"/>
              </a:rPr>
              <a:t>Simple or </a:t>
            </a:r>
            <a:r>
              <a:rPr lang="ja-JP" altLang="en-US" sz="2400" b="1">
                <a:solidFill>
                  <a:schemeClr val="accent2"/>
                </a:solidFill>
                <a:latin typeface="Comic Sans MS" charset="0"/>
              </a:rPr>
              <a:t>“</a:t>
            </a:r>
            <a:r>
              <a:rPr lang="en-US" sz="2400" b="1">
                <a:solidFill>
                  <a:schemeClr val="accent2"/>
                </a:solidFill>
                <a:latin typeface="Comic Sans MS" charset="0"/>
              </a:rPr>
              <a:t>Bad</a:t>
            </a:r>
            <a:r>
              <a:rPr lang="ja-JP" altLang="en-US" sz="2400" b="1">
                <a:solidFill>
                  <a:schemeClr val="accent2"/>
                </a:solidFill>
                <a:latin typeface="Comic Sans MS" charset="0"/>
              </a:rPr>
              <a:t>”</a:t>
            </a:r>
            <a:r>
              <a:rPr lang="en-US" sz="2400" b="1">
                <a:solidFill>
                  <a:schemeClr val="accent2"/>
                </a:solidFill>
                <a:latin typeface="Comic Sans MS" charset="0"/>
              </a:rPr>
              <a:t> Carbs</a:t>
            </a:r>
            <a:endParaRPr lang="en-US" sz="2400">
              <a:solidFill>
                <a:schemeClr val="accent2"/>
              </a:solidFill>
              <a:latin typeface="Comic Sans MS" charset="0"/>
            </a:endParaRPr>
          </a:p>
          <a:p>
            <a:pPr marL="914400" lvl="1" indent="-457200" eaLnBrk="1" hangingPunct="1">
              <a:lnSpc>
                <a:spcPct val="90000"/>
              </a:lnSpc>
            </a:pPr>
            <a:r>
              <a:rPr lang="en-US">
                <a:solidFill>
                  <a:schemeClr val="hlink"/>
                </a:solidFill>
                <a:latin typeface="Comic Sans MS" charset="0"/>
              </a:rPr>
              <a:t>Concentrated juices</a:t>
            </a:r>
          </a:p>
          <a:p>
            <a:pPr marL="914400" lvl="1" indent="-457200" eaLnBrk="1" hangingPunct="1">
              <a:lnSpc>
                <a:spcPct val="90000"/>
              </a:lnSpc>
            </a:pPr>
            <a:r>
              <a:rPr lang="en-US">
                <a:solidFill>
                  <a:schemeClr val="hlink"/>
                </a:solidFill>
                <a:latin typeface="Comic Sans MS" charset="0"/>
              </a:rPr>
              <a:t>Sodas and sweet beverages</a:t>
            </a:r>
          </a:p>
          <a:p>
            <a:pPr marL="914400" lvl="1" indent="-457200" eaLnBrk="1" hangingPunct="1">
              <a:lnSpc>
                <a:spcPct val="90000"/>
              </a:lnSpc>
            </a:pPr>
            <a:r>
              <a:rPr lang="en-US">
                <a:solidFill>
                  <a:schemeClr val="hlink"/>
                </a:solidFill>
                <a:latin typeface="Comic Sans MS" charset="0"/>
              </a:rPr>
              <a:t>White rice/pasta/bread</a:t>
            </a:r>
          </a:p>
          <a:p>
            <a:pPr marL="914400" lvl="1" indent="-457200" eaLnBrk="1" hangingPunct="1">
              <a:lnSpc>
                <a:spcPct val="90000"/>
              </a:lnSpc>
            </a:pPr>
            <a:r>
              <a:rPr lang="en-US">
                <a:solidFill>
                  <a:schemeClr val="hlink"/>
                </a:solidFill>
                <a:latin typeface="Comic Sans MS" charset="0"/>
              </a:rPr>
              <a:t>Bagels, donuts, muffins, cake</a:t>
            </a:r>
          </a:p>
          <a:p>
            <a:pPr marL="914400" lvl="1" indent="-457200" eaLnBrk="1" hangingPunct="1">
              <a:lnSpc>
                <a:spcPct val="90000"/>
              </a:lnSpc>
            </a:pPr>
            <a:r>
              <a:rPr lang="en-US">
                <a:solidFill>
                  <a:schemeClr val="hlink"/>
                </a:solidFill>
                <a:latin typeface="Comic Sans MS" charset="0"/>
              </a:rPr>
              <a:t>Cookies and candy</a:t>
            </a:r>
          </a:p>
          <a:p>
            <a:pPr marL="914400" lvl="1" indent="-457200" eaLnBrk="1" hangingPunct="1">
              <a:lnSpc>
                <a:spcPct val="90000"/>
              </a:lnSpc>
            </a:pPr>
            <a:r>
              <a:rPr lang="en-US">
                <a:solidFill>
                  <a:schemeClr val="hlink"/>
                </a:solidFill>
                <a:latin typeface="Comic Sans MS" charset="0"/>
              </a:rPr>
              <a:t>Flour tortillas</a:t>
            </a:r>
          </a:p>
        </p:txBody>
      </p:sp>
      <p:sp>
        <p:nvSpPr>
          <p:cNvPr id="8197" name="Text Box 9"/>
          <p:cNvSpPr txBox="1">
            <a:spLocks noChangeArrowheads="1"/>
          </p:cNvSpPr>
          <p:nvPr/>
        </p:nvSpPr>
        <p:spPr bwMode="auto">
          <a:xfrm>
            <a:off x="6096000" y="4876800"/>
            <a:ext cx="3048000" cy="1311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lvl1pPr eaLnBrk="0" hangingPunct="0">
              <a:defRPr sz="2400" b="1">
                <a:solidFill>
                  <a:schemeClr val="tx1"/>
                </a:solidFill>
                <a:latin typeface="Arial" charset="0"/>
                <a:ea typeface="ＭＳ Ｐゴシック" charset="0"/>
              </a:defRPr>
            </a:lvl1pPr>
            <a:lvl2pPr marL="742950" indent="-285750" eaLnBrk="0" hangingPunct="0">
              <a:defRPr sz="2400" b="1">
                <a:solidFill>
                  <a:schemeClr val="tx1"/>
                </a:solidFill>
                <a:latin typeface="Arial" charset="0"/>
                <a:ea typeface="ＭＳ Ｐゴシック" charset="0"/>
              </a:defRPr>
            </a:lvl2pPr>
            <a:lvl3pPr marL="1143000" indent="-228600" eaLnBrk="0" hangingPunct="0">
              <a:defRPr sz="2400" b="1">
                <a:solidFill>
                  <a:schemeClr val="tx1"/>
                </a:solidFill>
                <a:latin typeface="Arial" charset="0"/>
                <a:ea typeface="ＭＳ Ｐゴシック" charset="0"/>
              </a:defRPr>
            </a:lvl3pPr>
            <a:lvl4pPr marL="1600200" indent="-228600" eaLnBrk="0" hangingPunct="0">
              <a:defRPr sz="2400" b="1">
                <a:solidFill>
                  <a:schemeClr val="tx1"/>
                </a:solidFill>
                <a:latin typeface="Arial" charset="0"/>
                <a:ea typeface="ＭＳ Ｐゴシック" charset="0"/>
              </a:defRPr>
            </a:lvl4pPr>
            <a:lvl5pPr marL="2057400" indent="-228600" eaLnBrk="0" hangingPunct="0">
              <a:defRPr sz="2400" b="1">
                <a:solidFill>
                  <a:schemeClr val="tx1"/>
                </a:solidFill>
                <a:latin typeface="Arial" charset="0"/>
                <a:ea typeface="ＭＳ Ｐゴシック" charset="0"/>
              </a:defRPr>
            </a:lvl5pPr>
            <a:lvl6pPr marL="2514600" indent="-228600" eaLnBrk="0" fontAlgn="base" hangingPunct="0">
              <a:spcBef>
                <a:spcPct val="0"/>
              </a:spcBef>
              <a:spcAft>
                <a:spcPct val="0"/>
              </a:spcAft>
              <a:defRPr sz="2400" b="1">
                <a:solidFill>
                  <a:schemeClr val="tx1"/>
                </a:solidFill>
                <a:latin typeface="Arial" charset="0"/>
                <a:ea typeface="ＭＳ Ｐゴシック" charset="0"/>
              </a:defRPr>
            </a:lvl6pPr>
            <a:lvl7pPr marL="2971800" indent="-228600" eaLnBrk="0" fontAlgn="base" hangingPunct="0">
              <a:spcBef>
                <a:spcPct val="0"/>
              </a:spcBef>
              <a:spcAft>
                <a:spcPct val="0"/>
              </a:spcAft>
              <a:defRPr sz="2400" b="1">
                <a:solidFill>
                  <a:schemeClr val="tx1"/>
                </a:solidFill>
                <a:latin typeface="Arial" charset="0"/>
                <a:ea typeface="ＭＳ Ｐゴシック" charset="0"/>
              </a:defRPr>
            </a:lvl7pPr>
            <a:lvl8pPr marL="3429000" indent="-228600" eaLnBrk="0" fontAlgn="base" hangingPunct="0">
              <a:spcBef>
                <a:spcPct val="0"/>
              </a:spcBef>
              <a:spcAft>
                <a:spcPct val="0"/>
              </a:spcAft>
              <a:defRPr sz="2400" b="1">
                <a:solidFill>
                  <a:schemeClr val="tx1"/>
                </a:solidFill>
                <a:latin typeface="Arial" charset="0"/>
                <a:ea typeface="ＭＳ Ｐゴシック" charset="0"/>
              </a:defRPr>
            </a:lvl8pPr>
            <a:lvl9pPr marL="3886200" indent="-228600" eaLnBrk="0" fontAlgn="base" hangingPunct="0">
              <a:spcBef>
                <a:spcPct val="0"/>
              </a:spcBef>
              <a:spcAft>
                <a:spcPct val="0"/>
              </a:spcAft>
              <a:defRPr sz="2400" b="1">
                <a:solidFill>
                  <a:schemeClr val="tx1"/>
                </a:solidFill>
                <a:latin typeface="Arial" charset="0"/>
                <a:ea typeface="ＭＳ Ｐゴシック" charset="0"/>
              </a:defRPr>
            </a:lvl9pPr>
          </a:lstStyle>
          <a:p>
            <a:pPr eaLnBrk="1" hangingPunct="1">
              <a:spcBef>
                <a:spcPct val="50000"/>
              </a:spcBef>
            </a:pPr>
            <a:r>
              <a:rPr lang="en-US" sz="2000">
                <a:solidFill>
                  <a:schemeClr val="accent2"/>
                </a:solidFill>
                <a:latin typeface="Comic Sans MS" charset="0"/>
              </a:rPr>
              <a:t>These foods contain a lot of calories and only a few vitamins and minerals. </a:t>
            </a:r>
          </a:p>
        </p:txBody>
      </p:sp>
      <p:pic>
        <p:nvPicPr>
          <p:cNvPr id="8198" name="Picture 10" descr="Cola Can Royalty Free Stock Vector Art Illustration"/>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705600" y="1447800"/>
            <a:ext cx="2162175" cy="304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199" name="Text Box 9"/>
          <p:cNvSpPr txBox="1">
            <a:spLocks noChangeArrowheads="1"/>
          </p:cNvSpPr>
          <p:nvPr/>
        </p:nvSpPr>
        <p:spPr bwMode="auto">
          <a:xfrm>
            <a:off x="2743200" y="6477000"/>
            <a:ext cx="396240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Arial" charset="0"/>
                <a:ea typeface="ＭＳ Ｐゴシック" charset="0"/>
              </a:defRPr>
            </a:lvl1pPr>
            <a:lvl2pPr marL="742950" indent="-285750" eaLnBrk="0" hangingPunct="0">
              <a:defRPr sz="2400" b="1">
                <a:solidFill>
                  <a:schemeClr val="tx1"/>
                </a:solidFill>
                <a:latin typeface="Arial" charset="0"/>
                <a:ea typeface="ＭＳ Ｐゴシック" charset="0"/>
              </a:defRPr>
            </a:lvl2pPr>
            <a:lvl3pPr marL="1143000" indent="-228600" eaLnBrk="0" hangingPunct="0">
              <a:defRPr sz="2400" b="1">
                <a:solidFill>
                  <a:schemeClr val="tx1"/>
                </a:solidFill>
                <a:latin typeface="Arial" charset="0"/>
                <a:ea typeface="ＭＳ Ｐゴシック" charset="0"/>
              </a:defRPr>
            </a:lvl3pPr>
            <a:lvl4pPr marL="1600200" indent="-228600" eaLnBrk="0" hangingPunct="0">
              <a:defRPr sz="2400" b="1">
                <a:solidFill>
                  <a:schemeClr val="tx1"/>
                </a:solidFill>
                <a:latin typeface="Arial" charset="0"/>
                <a:ea typeface="ＭＳ Ｐゴシック" charset="0"/>
              </a:defRPr>
            </a:lvl4pPr>
            <a:lvl5pPr marL="2057400" indent="-228600" eaLnBrk="0" hangingPunct="0">
              <a:defRPr sz="2400" b="1">
                <a:solidFill>
                  <a:schemeClr val="tx1"/>
                </a:solidFill>
                <a:latin typeface="Arial" charset="0"/>
                <a:ea typeface="ＭＳ Ｐゴシック" charset="0"/>
              </a:defRPr>
            </a:lvl5pPr>
            <a:lvl6pPr marL="2514600" indent="-228600" eaLnBrk="0" fontAlgn="base" hangingPunct="0">
              <a:spcBef>
                <a:spcPct val="0"/>
              </a:spcBef>
              <a:spcAft>
                <a:spcPct val="0"/>
              </a:spcAft>
              <a:defRPr sz="2400" b="1">
                <a:solidFill>
                  <a:schemeClr val="tx1"/>
                </a:solidFill>
                <a:latin typeface="Arial" charset="0"/>
                <a:ea typeface="ＭＳ Ｐゴシック" charset="0"/>
              </a:defRPr>
            </a:lvl6pPr>
            <a:lvl7pPr marL="2971800" indent="-228600" eaLnBrk="0" fontAlgn="base" hangingPunct="0">
              <a:spcBef>
                <a:spcPct val="0"/>
              </a:spcBef>
              <a:spcAft>
                <a:spcPct val="0"/>
              </a:spcAft>
              <a:defRPr sz="2400" b="1">
                <a:solidFill>
                  <a:schemeClr val="tx1"/>
                </a:solidFill>
                <a:latin typeface="Arial" charset="0"/>
                <a:ea typeface="ＭＳ Ｐゴシック" charset="0"/>
              </a:defRPr>
            </a:lvl7pPr>
            <a:lvl8pPr marL="3429000" indent="-228600" eaLnBrk="0" fontAlgn="base" hangingPunct="0">
              <a:spcBef>
                <a:spcPct val="0"/>
              </a:spcBef>
              <a:spcAft>
                <a:spcPct val="0"/>
              </a:spcAft>
              <a:defRPr sz="2400" b="1">
                <a:solidFill>
                  <a:schemeClr val="tx1"/>
                </a:solidFill>
                <a:latin typeface="Arial" charset="0"/>
                <a:ea typeface="ＭＳ Ｐゴシック" charset="0"/>
              </a:defRPr>
            </a:lvl8pPr>
            <a:lvl9pPr marL="3886200" indent="-228600" eaLnBrk="0" fontAlgn="base" hangingPunct="0">
              <a:spcBef>
                <a:spcPct val="0"/>
              </a:spcBef>
              <a:spcAft>
                <a:spcPct val="0"/>
              </a:spcAft>
              <a:defRPr sz="2400" b="1">
                <a:solidFill>
                  <a:schemeClr val="tx1"/>
                </a:solidFill>
                <a:latin typeface="Arial" charset="0"/>
                <a:ea typeface="ＭＳ Ｐゴシック" charset="0"/>
              </a:defRPr>
            </a:lvl9pPr>
          </a:lstStyle>
          <a:p>
            <a:pPr algn="ctr" eaLnBrk="1" hangingPunct="1"/>
            <a:r>
              <a:rPr lang="en-US" sz="1000" b="0">
                <a:latin typeface="Verdana" charset="0"/>
              </a:rPr>
              <a:t>Visit us at www.fit4kidz.us</a:t>
            </a:r>
          </a:p>
          <a:p>
            <a:pPr algn="ctr" eaLnBrk="1" hangingPunct="1"/>
            <a:r>
              <a:rPr lang="en-US" sz="1000" b="0">
                <a:latin typeface="Verdana" charset="0"/>
              </a:rPr>
              <a:t>© 2013 Biometrics Health; All rights reserved. </a:t>
            </a:r>
          </a:p>
        </p:txBody>
      </p:sp>
    </p:spTree>
  </p:cSld>
  <p:clrMapOvr>
    <a:masterClrMapping/>
  </p:clrMapOvr>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p:txBody>
          <a:bodyPr/>
          <a:lstStyle/>
          <a:p>
            <a:pPr eaLnBrk="1" hangingPunct="1"/>
            <a:r>
              <a:rPr lang="en-US" b="1">
                <a:solidFill>
                  <a:schemeClr val="hlink"/>
                </a:solidFill>
                <a:latin typeface="Comic Sans MS" charset="0"/>
              </a:rPr>
              <a:t>Simple Carbohydrates</a:t>
            </a:r>
          </a:p>
        </p:txBody>
      </p:sp>
      <p:sp>
        <p:nvSpPr>
          <p:cNvPr id="9219" name="Rectangle 3"/>
          <p:cNvSpPr>
            <a:spLocks noGrp="1" noChangeArrowheads="1"/>
          </p:cNvSpPr>
          <p:nvPr>
            <p:ph type="body" idx="1"/>
          </p:nvPr>
        </p:nvSpPr>
        <p:spPr>
          <a:xfrm>
            <a:off x="457200" y="1600200"/>
            <a:ext cx="6324600" cy="4114800"/>
          </a:xfrm>
        </p:spPr>
        <p:txBody>
          <a:bodyPr/>
          <a:lstStyle/>
          <a:p>
            <a:pPr eaLnBrk="1" hangingPunct="1"/>
            <a:r>
              <a:rPr lang="en-US" sz="2400" b="1">
                <a:solidFill>
                  <a:schemeClr val="accent2"/>
                </a:solidFill>
                <a:latin typeface="Comic Sans MS" charset="0"/>
              </a:rPr>
              <a:t>Monosaccharide</a:t>
            </a:r>
            <a:r>
              <a:rPr lang="en-US" sz="2400">
                <a:latin typeface="Comic Sans MS" charset="0"/>
              </a:rPr>
              <a:t> –consist of one sugar</a:t>
            </a:r>
          </a:p>
          <a:p>
            <a:pPr lvl="1" eaLnBrk="1" hangingPunct="1"/>
            <a:r>
              <a:rPr lang="en-US" sz="2400">
                <a:latin typeface="Comic Sans MS" charset="0"/>
              </a:rPr>
              <a:t>Glucose (Blood sugar)</a:t>
            </a:r>
          </a:p>
          <a:p>
            <a:pPr lvl="1" eaLnBrk="1" hangingPunct="1"/>
            <a:r>
              <a:rPr lang="en-US" sz="2400">
                <a:latin typeface="Comic Sans MS" charset="0"/>
              </a:rPr>
              <a:t>Fructose (Fruit sugar)</a:t>
            </a:r>
          </a:p>
          <a:p>
            <a:pPr lvl="1" eaLnBrk="1" hangingPunct="1"/>
            <a:r>
              <a:rPr lang="en-US" sz="2400">
                <a:latin typeface="Comic Sans MS" charset="0"/>
              </a:rPr>
              <a:t>Galactose</a:t>
            </a:r>
          </a:p>
          <a:p>
            <a:pPr lvl="1" eaLnBrk="1" hangingPunct="1"/>
            <a:endParaRPr lang="en-US" sz="2400">
              <a:latin typeface="Comic Sans MS" charset="0"/>
            </a:endParaRPr>
          </a:p>
          <a:p>
            <a:pPr eaLnBrk="1" hangingPunct="1"/>
            <a:r>
              <a:rPr lang="en-US" sz="2400" b="1">
                <a:solidFill>
                  <a:schemeClr val="accent2"/>
                </a:solidFill>
                <a:latin typeface="Comic Sans MS" charset="0"/>
              </a:rPr>
              <a:t>Disaccharides</a:t>
            </a:r>
            <a:r>
              <a:rPr lang="en-US" sz="2400">
                <a:solidFill>
                  <a:schemeClr val="accent2"/>
                </a:solidFill>
                <a:latin typeface="Comic Sans MS" charset="0"/>
              </a:rPr>
              <a:t>-</a:t>
            </a:r>
            <a:r>
              <a:rPr lang="en-US" sz="2400">
                <a:latin typeface="Comic Sans MS" charset="0"/>
              </a:rPr>
              <a:t> consist of two sugars</a:t>
            </a:r>
          </a:p>
          <a:p>
            <a:pPr lvl="1" eaLnBrk="1" hangingPunct="1"/>
            <a:r>
              <a:rPr lang="en-US" sz="2400">
                <a:latin typeface="Comic Sans MS" charset="0"/>
              </a:rPr>
              <a:t>Sucrose (Table sugar)</a:t>
            </a:r>
          </a:p>
          <a:p>
            <a:pPr lvl="1" eaLnBrk="1" hangingPunct="1"/>
            <a:r>
              <a:rPr lang="en-US" sz="2400">
                <a:latin typeface="Comic Sans MS" charset="0"/>
              </a:rPr>
              <a:t>Maltose (Malt sugar)</a:t>
            </a:r>
          </a:p>
          <a:p>
            <a:pPr lvl="1" eaLnBrk="1" hangingPunct="1"/>
            <a:r>
              <a:rPr lang="en-US" sz="2400">
                <a:latin typeface="Comic Sans MS" charset="0"/>
              </a:rPr>
              <a:t>Lactose (Milk sugar)</a:t>
            </a:r>
          </a:p>
          <a:p>
            <a:pPr eaLnBrk="1" hangingPunct="1"/>
            <a:endParaRPr lang="en-US" sz="2400">
              <a:latin typeface="Comic Sans MS" charset="0"/>
            </a:endParaRPr>
          </a:p>
          <a:p>
            <a:pPr eaLnBrk="1" hangingPunct="1"/>
            <a:endParaRPr lang="en-US">
              <a:latin typeface="Arial" charset="0"/>
            </a:endParaRPr>
          </a:p>
        </p:txBody>
      </p:sp>
      <p:pic>
        <p:nvPicPr>
          <p:cNvPr id="9220" name="Picture 5" descr="lactose_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96000" y="4038600"/>
            <a:ext cx="2362200" cy="2338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21" name="Picture 15" descr="glucos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858000" y="1752600"/>
            <a:ext cx="1660525" cy="1743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22" name="Text Box 9"/>
          <p:cNvSpPr txBox="1">
            <a:spLocks noChangeArrowheads="1"/>
          </p:cNvSpPr>
          <p:nvPr/>
        </p:nvSpPr>
        <p:spPr bwMode="auto">
          <a:xfrm>
            <a:off x="2743200" y="6477000"/>
            <a:ext cx="396240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Arial" charset="0"/>
                <a:ea typeface="ＭＳ Ｐゴシック" charset="0"/>
              </a:defRPr>
            </a:lvl1pPr>
            <a:lvl2pPr marL="742950" indent="-285750" eaLnBrk="0" hangingPunct="0">
              <a:defRPr sz="2400" b="1">
                <a:solidFill>
                  <a:schemeClr val="tx1"/>
                </a:solidFill>
                <a:latin typeface="Arial" charset="0"/>
                <a:ea typeface="ＭＳ Ｐゴシック" charset="0"/>
              </a:defRPr>
            </a:lvl2pPr>
            <a:lvl3pPr marL="1143000" indent="-228600" eaLnBrk="0" hangingPunct="0">
              <a:defRPr sz="2400" b="1">
                <a:solidFill>
                  <a:schemeClr val="tx1"/>
                </a:solidFill>
                <a:latin typeface="Arial" charset="0"/>
                <a:ea typeface="ＭＳ Ｐゴシック" charset="0"/>
              </a:defRPr>
            </a:lvl3pPr>
            <a:lvl4pPr marL="1600200" indent="-228600" eaLnBrk="0" hangingPunct="0">
              <a:defRPr sz="2400" b="1">
                <a:solidFill>
                  <a:schemeClr val="tx1"/>
                </a:solidFill>
                <a:latin typeface="Arial" charset="0"/>
                <a:ea typeface="ＭＳ Ｐゴシック" charset="0"/>
              </a:defRPr>
            </a:lvl4pPr>
            <a:lvl5pPr marL="2057400" indent="-228600" eaLnBrk="0" hangingPunct="0">
              <a:defRPr sz="2400" b="1">
                <a:solidFill>
                  <a:schemeClr val="tx1"/>
                </a:solidFill>
                <a:latin typeface="Arial" charset="0"/>
                <a:ea typeface="ＭＳ Ｐゴシック" charset="0"/>
              </a:defRPr>
            </a:lvl5pPr>
            <a:lvl6pPr marL="2514600" indent="-228600" eaLnBrk="0" fontAlgn="base" hangingPunct="0">
              <a:spcBef>
                <a:spcPct val="0"/>
              </a:spcBef>
              <a:spcAft>
                <a:spcPct val="0"/>
              </a:spcAft>
              <a:defRPr sz="2400" b="1">
                <a:solidFill>
                  <a:schemeClr val="tx1"/>
                </a:solidFill>
                <a:latin typeface="Arial" charset="0"/>
                <a:ea typeface="ＭＳ Ｐゴシック" charset="0"/>
              </a:defRPr>
            </a:lvl6pPr>
            <a:lvl7pPr marL="2971800" indent="-228600" eaLnBrk="0" fontAlgn="base" hangingPunct="0">
              <a:spcBef>
                <a:spcPct val="0"/>
              </a:spcBef>
              <a:spcAft>
                <a:spcPct val="0"/>
              </a:spcAft>
              <a:defRPr sz="2400" b="1">
                <a:solidFill>
                  <a:schemeClr val="tx1"/>
                </a:solidFill>
                <a:latin typeface="Arial" charset="0"/>
                <a:ea typeface="ＭＳ Ｐゴシック" charset="0"/>
              </a:defRPr>
            </a:lvl7pPr>
            <a:lvl8pPr marL="3429000" indent="-228600" eaLnBrk="0" fontAlgn="base" hangingPunct="0">
              <a:spcBef>
                <a:spcPct val="0"/>
              </a:spcBef>
              <a:spcAft>
                <a:spcPct val="0"/>
              </a:spcAft>
              <a:defRPr sz="2400" b="1">
                <a:solidFill>
                  <a:schemeClr val="tx1"/>
                </a:solidFill>
                <a:latin typeface="Arial" charset="0"/>
                <a:ea typeface="ＭＳ Ｐゴシック" charset="0"/>
              </a:defRPr>
            </a:lvl8pPr>
            <a:lvl9pPr marL="3886200" indent="-228600" eaLnBrk="0" fontAlgn="base" hangingPunct="0">
              <a:spcBef>
                <a:spcPct val="0"/>
              </a:spcBef>
              <a:spcAft>
                <a:spcPct val="0"/>
              </a:spcAft>
              <a:defRPr sz="2400" b="1">
                <a:solidFill>
                  <a:schemeClr val="tx1"/>
                </a:solidFill>
                <a:latin typeface="Arial" charset="0"/>
                <a:ea typeface="ＭＳ Ｐゴシック" charset="0"/>
              </a:defRPr>
            </a:lvl9pPr>
          </a:lstStyle>
          <a:p>
            <a:pPr algn="ctr" eaLnBrk="1" hangingPunct="1"/>
            <a:r>
              <a:rPr lang="en-US" sz="1000" b="0">
                <a:latin typeface="Verdana" charset="0"/>
              </a:rPr>
              <a:t>Visit us at www.fit4kidz.us</a:t>
            </a:r>
          </a:p>
          <a:p>
            <a:pPr algn="ctr" eaLnBrk="1" hangingPunct="1"/>
            <a:r>
              <a:rPr lang="en-US" sz="1000" b="0">
                <a:latin typeface="Verdana" charset="0"/>
              </a:rPr>
              <a:t>© 2013 Biometrics Health; All rights reserved. </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p:txBody>
          <a:bodyPr/>
          <a:lstStyle/>
          <a:p>
            <a:pPr eaLnBrk="1" hangingPunct="1"/>
            <a:r>
              <a:rPr lang="en-US" b="1">
                <a:solidFill>
                  <a:schemeClr val="hlink"/>
                </a:solidFill>
                <a:latin typeface="Comic Sans MS" charset="0"/>
              </a:rPr>
              <a:t>Complex Carbohydrates</a:t>
            </a:r>
          </a:p>
        </p:txBody>
      </p:sp>
      <p:sp>
        <p:nvSpPr>
          <p:cNvPr id="10243" name="Rectangle 3"/>
          <p:cNvSpPr>
            <a:spLocks noGrp="1" noChangeArrowheads="1"/>
          </p:cNvSpPr>
          <p:nvPr>
            <p:ph type="body" idx="1"/>
          </p:nvPr>
        </p:nvSpPr>
        <p:spPr>
          <a:xfrm>
            <a:off x="457200" y="1600200"/>
            <a:ext cx="6248400" cy="4876800"/>
          </a:xfrm>
        </p:spPr>
        <p:txBody>
          <a:bodyPr/>
          <a:lstStyle/>
          <a:p>
            <a:pPr marL="609600" indent="-609600" eaLnBrk="1" hangingPunct="1">
              <a:lnSpc>
                <a:spcPct val="80000"/>
              </a:lnSpc>
            </a:pPr>
            <a:r>
              <a:rPr lang="en-US" sz="2400">
                <a:latin typeface="Comic Sans MS" charset="0"/>
              </a:rPr>
              <a:t>Complex carbs take longer for your body to break down and are packed with fiber, vitamins and minerals. </a:t>
            </a:r>
          </a:p>
          <a:p>
            <a:pPr marL="609600" indent="-609600" eaLnBrk="1" hangingPunct="1">
              <a:lnSpc>
                <a:spcPct val="80000"/>
              </a:lnSpc>
            </a:pPr>
            <a:r>
              <a:rPr lang="en-US" sz="2400">
                <a:latin typeface="Comic Sans MS" charset="0"/>
              </a:rPr>
              <a:t>They supply the body with long lasting energy.</a:t>
            </a:r>
          </a:p>
          <a:p>
            <a:pPr marL="609600" indent="-609600" eaLnBrk="1" hangingPunct="1">
              <a:lnSpc>
                <a:spcPct val="80000"/>
              </a:lnSpc>
            </a:pPr>
            <a:endParaRPr lang="en-US" sz="2400">
              <a:latin typeface="Comic Sans MS" charset="0"/>
            </a:endParaRPr>
          </a:p>
          <a:p>
            <a:pPr marL="990600" lvl="1" indent="-533400" algn="ctr" eaLnBrk="1" hangingPunct="1">
              <a:lnSpc>
                <a:spcPct val="80000"/>
              </a:lnSpc>
              <a:buFontTx/>
              <a:buNone/>
            </a:pPr>
            <a:r>
              <a:rPr lang="ja-JP" altLang="en-US" sz="2400" b="1">
                <a:solidFill>
                  <a:schemeClr val="accent2"/>
                </a:solidFill>
                <a:latin typeface="Comic Sans MS" charset="0"/>
              </a:rPr>
              <a:t>“</a:t>
            </a:r>
            <a:r>
              <a:rPr lang="en-US" sz="2400" b="1">
                <a:solidFill>
                  <a:schemeClr val="accent2"/>
                </a:solidFill>
                <a:latin typeface="Comic Sans MS" charset="0"/>
              </a:rPr>
              <a:t>Good</a:t>
            </a:r>
            <a:r>
              <a:rPr lang="ja-JP" altLang="en-US" sz="2400" b="1">
                <a:solidFill>
                  <a:schemeClr val="accent2"/>
                </a:solidFill>
                <a:latin typeface="Comic Sans MS" charset="0"/>
              </a:rPr>
              <a:t>”</a:t>
            </a:r>
            <a:r>
              <a:rPr lang="en-US" sz="2400" b="1">
                <a:solidFill>
                  <a:schemeClr val="accent2"/>
                </a:solidFill>
                <a:latin typeface="Comic Sans MS" charset="0"/>
              </a:rPr>
              <a:t> Carbs</a:t>
            </a:r>
            <a:endParaRPr lang="en-US" sz="2400">
              <a:solidFill>
                <a:schemeClr val="accent2"/>
              </a:solidFill>
              <a:latin typeface="Comic Sans MS" charset="0"/>
            </a:endParaRPr>
          </a:p>
          <a:p>
            <a:pPr marL="990600" lvl="1" indent="-533400" eaLnBrk="1" hangingPunct="1">
              <a:lnSpc>
                <a:spcPct val="80000"/>
              </a:lnSpc>
            </a:pPr>
            <a:r>
              <a:rPr lang="en-US" sz="2400">
                <a:solidFill>
                  <a:schemeClr val="hlink"/>
                </a:solidFill>
                <a:latin typeface="Comic Sans MS" charset="0"/>
              </a:rPr>
              <a:t>Fruits and vegetables</a:t>
            </a:r>
          </a:p>
          <a:p>
            <a:pPr marL="990600" lvl="1" indent="-533400" eaLnBrk="1" hangingPunct="1">
              <a:lnSpc>
                <a:spcPct val="80000"/>
              </a:lnSpc>
            </a:pPr>
            <a:r>
              <a:rPr lang="en-US" sz="2400">
                <a:solidFill>
                  <a:schemeClr val="hlink"/>
                </a:solidFill>
                <a:latin typeface="Comic Sans MS" charset="0"/>
              </a:rPr>
              <a:t>Whole grain bread or cereal</a:t>
            </a:r>
          </a:p>
          <a:p>
            <a:pPr marL="990600" lvl="1" indent="-533400" eaLnBrk="1" hangingPunct="1">
              <a:lnSpc>
                <a:spcPct val="80000"/>
              </a:lnSpc>
            </a:pPr>
            <a:r>
              <a:rPr lang="en-US" sz="2400">
                <a:solidFill>
                  <a:schemeClr val="hlink"/>
                </a:solidFill>
                <a:latin typeface="Comic Sans MS" charset="0"/>
              </a:rPr>
              <a:t>Whole wheat and corn tortillas</a:t>
            </a:r>
          </a:p>
          <a:p>
            <a:pPr marL="990600" lvl="1" indent="-533400" eaLnBrk="1" hangingPunct="1">
              <a:lnSpc>
                <a:spcPct val="80000"/>
              </a:lnSpc>
            </a:pPr>
            <a:r>
              <a:rPr lang="en-US" sz="2400">
                <a:solidFill>
                  <a:schemeClr val="hlink"/>
                </a:solidFill>
                <a:latin typeface="Comic Sans MS" charset="0"/>
              </a:rPr>
              <a:t>Brown rice</a:t>
            </a:r>
          </a:p>
          <a:p>
            <a:pPr marL="990600" lvl="1" indent="-533400" eaLnBrk="1" hangingPunct="1">
              <a:lnSpc>
                <a:spcPct val="80000"/>
              </a:lnSpc>
            </a:pPr>
            <a:r>
              <a:rPr lang="en-US" sz="2400">
                <a:solidFill>
                  <a:schemeClr val="hlink"/>
                </a:solidFill>
                <a:latin typeface="Comic Sans MS" charset="0"/>
              </a:rPr>
              <a:t>Sweet potatoes</a:t>
            </a:r>
          </a:p>
          <a:p>
            <a:pPr marL="990600" lvl="1" indent="-533400" eaLnBrk="1" hangingPunct="1">
              <a:lnSpc>
                <a:spcPct val="80000"/>
              </a:lnSpc>
            </a:pPr>
            <a:r>
              <a:rPr lang="en-US" sz="2400">
                <a:solidFill>
                  <a:schemeClr val="hlink"/>
                </a:solidFill>
                <a:latin typeface="Comic Sans MS" charset="0"/>
              </a:rPr>
              <a:t>1% Milk</a:t>
            </a:r>
          </a:p>
          <a:p>
            <a:pPr marL="990600" lvl="1" indent="-533400" eaLnBrk="1" hangingPunct="1">
              <a:lnSpc>
                <a:spcPct val="80000"/>
              </a:lnSpc>
            </a:pPr>
            <a:r>
              <a:rPr lang="en-US" sz="2400">
                <a:solidFill>
                  <a:schemeClr val="hlink"/>
                </a:solidFill>
                <a:latin typeface="Comic Sans MS" charset="0"/>
              </a:rPr>
              <a:t>Lentils and beans</a:t>
            </a:r>
          </a:p>
          <a:p>
            <a:pPr marL="990600" lvl="1" indent="-533400" eaLnBrk="1" hangingPunct="1">
              <a:lnSpc>
                <a:spcPct val="80000"/>
              </a:lnSpc>
              <a:buFontTx/>
              <a:buNone/>
            </a:pPr>
            <a:endParaRPr lang="en-US" sz="2400">
              <a:solidFill>
                <a:schemeClr val="hlink"/>
              </a:solidFill>
              <a:latin typeface="Comic Sans MS" charset="0"/>
            </a:endParaRPr>
          </a:p>
        </p:txBody>
      </p:sp>
      <p:pic>
        <p:nvPicPr>
          <p:cNvPr id="10244" name="Picture 7" descr="Cow with a glas of milk Royalty Free Stock Vector Art Illustration"/>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439025" y="1066800"/>
            <a:ext cx="1704975" cy="2362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45" name="Picture 1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924800" y="3886200"/>
            <a:ext cx="993775" cy="297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46" name="Picture 14"/>
          <p:cNvPicPr>
            <a:picLocks noChangeAspect="1" noChangeArrowheads="1"/>
          </p:cNvPicPr>
          <p:nvPr/>
        </p:nvPicPr>
        <p:blipFill>
          <a:blip r:embed="rId5">
            <a:extLst>
              <a:ext uri="{28A0092B-C50C-407E-A947-70E740481C1C}">
                <a14:useLocalDpi xmlns:a14="http://schemas.microsoft.com/office/drawing/2010/main" val="0"/>
              </a:ext>
            </a:extLst>
          </a:blip>
          <a:srcRect l="68750" t="31250" r="17969" b="41667"/>
          <a:stretch>
            <a:fillRect/>
          </a:stretch>
        </p:blipFill>
        <p:spPr bwMode="auto">
          <a:xfrm>
            <a:off x="6172200" y="3200400"/>
            <a:ext cx="1593850" cy="2438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
        <p:nvSpPr>
          <p:cNvPr id="10247" name="Text Box 9"/>
          <p:cNvSpPr txBox="1">
            <a:spLocks noChangeArrowheads="1"/>
          </p:cNvSpPr>
          <p:nvPr/>
        </p:nvSpPr>
        <p:spPr bwMode="auto">
          <a:xfrm>
            <a:off x="2743200" y="6477000"/>
            <a:ext cx="396240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Arial" charset="0"/>
                <a:ea typeface="ＭＳ Ｐゴシック" charset="0"/>
              </a:defRPr>
            </a:lvl1pPr>
            <a:lvl2pPr marL="742950" indent="-285750" eaLnBrk="0" hangingPunct="0">
              <a:defRPr sz="2400" b="1">
                <a:solidFill>
                  <a:schemeClr val="tx1"/>
                </a:solidFill>
                <a:latin typeface="Arial" charset="0"/>
                <a:ea typeface="ＭＳ Ｐゴシック" charset="0"/>
              </a:defRPr>
            </a:lvl2pPr>
            <a:lvl3pPr marL="1143000" indent="-228600" eaLnBrk="0" hangingPunct="0">
              <a:defRPr sz="2400" b="1">
                <a:solidFill>
                  <a:schemeClr val="tx1"/>
                </a:solidFill>
                <a:latin typeface="Arial" charset="0"/>
                <a:ea typeface="ＭＳ Ｐゴシック" charset="0"/>
              </a:defRPr>
            </a:lvl3pPr>
            <a:lvl4pPr marL="1600200" indent="-228600" eaLnBrk="0" hangingPunct="0">
              <a:defRPr sz="2400" b="1">
                <a:solidFill>
                  <a:schemeClr val="tx1"/>
                </a:solidFill>
                <a:latin typeface="Arial" charset="0"/>
                <a:ea typeface="ＭＳ Ｐゴシック" charset="0"/>
              </a:defRPr>
            </a:lvl4pPr>
            <a:lvl5pPr marL="2057400" indent="-228600" eaLnBrk="0" hangingPunct="0">
              <a:defRPr sz="2400" b="1">
                <a:solidFill>
                  <a:schemeClr val="tx1"/>
                </a:solidFill>
                <a:latin typeface="Arial" charset="0"/>
                <a:ea typeface="ＭＳ Ｐゴシック" charset="0"/>
              </a:defRPr>
            </a:lvl5pPr>
            <a:lvl6pPr marL="2514600" indent="-228600" eaLnBrk="0" fontAlgn="base" hangingPunct="0">
              <a:spcBef>
                <a:spcPct val="0"/>
              </a:spcBef>
              <a:spcAft>
                <a:spcPct val="0"/>
              </a:spcAft>
              <a:defRPr sz="2400" b="1">
                <a:solidFill>
                  <a:schemeClr val="tx1"/>
                </a:solidFill>
                <a:latin typeface="Arial" charset="0"/>
                <a:ea typeface="ＭＳ Ｐゴシック" charset="0"/>
              </a:defRPr>
            </a:lvl6pPr>
            <a:lvl7pPr marL="2971800" indent="-228600" eaLnBrk="0" fontAlgn="base" hangingPunct="0">
              <a:spcBef>
                <a:spcPct val="0"/>
              </a:spcBef>
              <a:spcAft>
                <a:spcPct val="0"/>
              </a:spcAft>
              <a:defRPr sz="2400" b="1">
                <a:solidFill>
                  <a:schemeClr val="tx1"/>
                </a:solidFill>
                <a:latin typeface="Arial" charset="0"/>
                <a:ea typeface="ＭＳ Ｐゴシック" charset="0"/>
              </a:defRPr>
            </a:lvl7pPr>
            <a:lvl8pPr marL="3429000" indent="-228600" eaLnBrk="0" fontAlgn="base" hangingPunct="0">
              <a:spcBef>
                <a:spcPct val="0"/>
              </a:spcBef>
              <a:spcAft>
                <a:spcPct val="0"/>
              </a:spcAft>
              <a:defRPr sz="2400" b="1">
                <a:solidFill>
                  <a:schemeClr val="tx1"/>
                </a:solidFill>
                <a:latin typeface="Arial" charset="0"/>
                <a:ea typeface="ＭＳ Ｐゴシック" charset="0"/>
              </a:defRPr>
            </a:lvl8pPr>
            <a:lvl9pPr marL="3886200" indent="-228600" eaLnBrk="0" fontAlgn="base" hangingPunct="0">
              <a:spcBef>
                <a:spcPct val="0"/>
              </a:spcBef>
              <a:spcAft>
                <a:spcPct val="0"/>
              </a:spcAft>
              <a:defRPr sz="2400" b="1">
                <a:solidFill>
                  <a:schemeClr val="tx1"/>
                </a:solidFill>
                <a:latin typeface="Arial" charset="0"/>
                <a:ea typeface="ＭＳ Ｐゴシック" charset="0"/>
              </a:defRPr>
            </a:lvl9pPr>
          </a:lstStyle>
          <a:p>
            <a:pPr algn="ctr" eaLnBrk="1" hangingPunct="1"/>
            <a:r>
              <a:rPr lang="en-US" sz="1000" b="0">
                <a:latin typeface="Verdana" charset="0"/>
              </a:rPr>
              <a:t>Visit us at www.fit4kidz.us</a:t>
            </a:r>
          </a:p>
          <a:p>
            <a:pPr algn="ctr" eaLnBrk="1" hangingPunct="1"/>
            <a:r>
              <a:rPr lang="en-US" sz="1000" b="0">
                <a:latin typeface="Verdana" charset="0"/>
              </a:rPr>
              <a:t>© 2013 Biometrics Health; All rights reserved. </a:t>
            </a:r>
          </a:p>
        </p:txBody>
      </p:sp>
    </p:spTree>
  </p:cSld>
  <p:clrMapOvr>
    <a:masterClrMapping/>
  </p:clrMapOvr>
  <p:timing>
    <p:tnLst>
      <p:par>
        <p:cTn xmlns:p14="http://schemas.microsoft.com/office/powerpoint/2010/main" id="1" dur="indefinite" restart="never" nodeType="tmRoot"/>
      </p:par>
    </p:tnLst>
  </p:timing>
</p:sld>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1"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1" i="0" u="none" strike="noStrike" cap="none" normalizeH="0" baseline="0" smtClean="0">
            <a:ln>
              <a:noFill/>
            </a:ln>
            <a:solidFill>
              <a:schemeClr val="tx1"/>
            </a:solidFill>
            <a:effectLst/>
            <a:latin typeface="Arial" charset="0"/>
          </a:defRPr>
        </a:defPPr>
      </a:lst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6406</TotalTime>
  <Words>2424</Words>
  <Application>Microsoft Macintosh PowerPoint</Application>
  <PresentationFormat>On-screen Show (4:3)</PresentationFormat>
  <Paragraphs>204</Paragraphs>
  <Slides>15</Slides>
  <Notes>15</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15</vt:i4>
      </vt:variant>
    </vt:vector>
  </HeadingPairs>
  <TitlesOfParts>
    <vt:vector size="19" baseType="lpstr">
      <vt:lpstr>Arial</vt:lpstr>
      <vt:lpstr>Comic Sans MS</vt:lpstr>
      <vt:lpstr>Verdana</vt:lpstr>
      <vt:lpstr>Default Design</vt:lpstr>
      <vt:lpstr>PowerPoint Presentation</vt:lpstr>
      <vt:lpstr>Goals for today</vt:lpstr>
      <vt:lpstr>The 6 Essential Nutrients Found in Food</vt:lpstr>
      <vt:lpstr>The Carbohydrates Family </vt:lpstr>
      <vt:lpstr>What Are Carbs</vt:lpstr>
      <vt:lpstr>Part of the Carbs Family </vt:lpstr>
      <vt:lpstr>Simple Carbohydrates </vt:lpstr>
      <vt:lpstr>Simple Carbohydrates</vt:lpstr>
      <vt:lpstr>Complex Carbohydrates</vt:lpstr>
      <vt:lpstr>Lactose Intolerance</vt:lpstr>
      <vt:lpstr>High-Fructose Corn Syrup</vt:lpstr>
      <vt:lpstr>Grains</vt:lpstr>
      <vt:lpstr>Grains Provide Carbs!</vt:lpstr>
      <vt:lpstr>Refined vs. Whole Wheat Grains</vt:lpstr>
      <vt:lpstr>Putting the Pieces Together</vt:lpstr>
    </vt:vector>
  </TitlesOfParts>
  <Company>Smarty Pants Learning Center</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Protein, Carbs, and Fats</dc:title>
  <dc:creator>Smarty Pants Learning Center</dc:creator>
  <cp:lastModifiedBy>Andrew Keser</cp:lastModifiedBy>
  <cp:revision>281</cp:revision>
  <dcterms:created xsi:type="dcterms:W3CDTF">2009-11-10T20:14:58Z</dcterms:created>
  <dcterms:modified xsi:type="dcterms:W3CDTF">2013-04-04T02:19:16Z</dcterms:modified>
</cp:coreProperties>
</file>