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76" r:id="rId4"/>
    <p:sldId id="284" r:id="rId5"/>
    <p:sldId id="281" r:id="rId6"/>
    <p:sldId id="280" r:id="rId7"/>
    <p:sldId id="282" r:id="rId8"/>
    <p:sldId id="28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996633"/>
    <a:srgbClr val="FF3300"/>
    <a:srgbClr val="FF9900"/>
    <a:srgbClr val="FFFF00"/>
    <a:srgbClr val="33CC33"/>
    <a:srgbClr val="9900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7" autoAdjust="0"/>
    <p:restoredTop sz="94660"/>
  </p:normalViewPr>
  <p:slideViewPr>
    <p:cSldViewPr>
      <p:cViewPr>
        <p:scale>
          <a:sx n="94" d="100"/>
          <a:sy n="94" d="100"/>
        </p:scale>
        <p:origin x="-8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45CE9E9-C8B1-2D43-98A5-DCE996AF22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97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8EB9CE4-1547-5C43-AC04-AA3EE5A4DC52}" type="datetimeFigureOut">
              <a:rPr lang="en-US"/>
              <a:pPr/>
              <a:t>4/3/13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D2A608A-48AA-A441-A73A-A0CB5394A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4649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E1742F7-E2B4-EB42-B17F-9BCEF992EAAE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7E8CCF5-9615-524C-881F-F8489694BEDB}" type="slidenum">
              <a:rPr lang="en-US"/>
              <a:pPr eaLnBrk="1" hangingPunct="1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43C0B1-DAB7-704F-BECD-E8A7D2C2F88F}" type="slidenum">
              <a:rPr lang="en-US"/>
              <a:pPr eaLnBrk="1" hangingPunct="1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F3DBB80-D956-C949-B343-1118718D1918}" type="slidenum">
              <a:rPr lang="en-US"/>
              <a:pPr eaLnBrk="1" hangingPunct="1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A622A96-F916-494B-A686-9902CDF19DB4}" type="slidenum">
              <a:rPr lang="en-US"/>
              <a:pPr eaLnBrk="1" hangingPunct="1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ED2B1BB-C725-DB4E-9DF6-25EF244EA43F}" type="slidenum">
              <a:rPr lang="en-US"/>
              <a:pPr eaLnBrk="1" hangingPunct="1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D6CD9F8-75A4-614F-8096-9D0693EBD9BF}" type="slidenum">
              <a:rPr lang="en-US"/>
              <a:pPr eaLnBrk="1" hangingPunct="1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968689A-5A70-724C-835C-FDF0E80F63F8}" type="slidenum">
              <a:rPr lang="en-US"/>
              <a:pPr eaLnBrk="1" hangingPunct="1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4747BA-82AE-FD4A-B320-D77D778A48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14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C86C04-BB67-5741-A736-B4A5C69B08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5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22AF9-2D70-594C-A47F-E5F3793645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68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F782BF-F8E5-D846-829C-7803924695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79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3D06E1-A550-4348-9CB0-4A89AA7D32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35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BAD4F6-29C6-3940-8D16-2811D479ED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95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FD7809-4ADF-2F4C-A3D3-27F48A0B24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23167-0193-BF47-ACFF-DF0272128E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77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FDFCF2-41CE-F945-9C09-96E9D66975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77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131CBB-6011-A842-900D-FD154BA245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748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0FAD25-B170-A44E-BF77-A413008E4C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51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381CEB-92A5-F649-8F7E-EDE97EE6A7A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©2011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33400"/>
            <a:ext cx="8229600" cy="1657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Rectangle 11"/>
          <p:cNvSpPr>
            <a:spLocks noChangeArrowheads="1"/>
          </p:cNvSpPr>
          <p:nvPr/>
        </p:nvSpPr>
        <p:spPr bwMode="auto">
          <a:xfrm>
            <a:off x="4038600" y="2519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" name="Rectangle 13"/>
          <p:cNvSpPr>
            <a:spLocks noChangeArrowheads="1"/>
          </p:cNvSpPr>
          <p:nvPr/>
        </p:nvSpPr>
        <p:spPr bwMode="auto">
          <a:xfrm>
            <a:off x="382905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" name="Rectangle 68"/>
          <p:cNvSpPr>
            <a:spLocks noGrp="1" noChangeArrowheads="1"/>
          </p:cNvSpPr>
          <p:nvPr>
            <p:ph type="subTitle" idx="1"/>
          </p:nvPr>
        </p:nvSpPr>
        <p:spPr>
          <a:xfrm>
            <a:off x="0" y="2362200"/>
            <a:ext cx="9144000" cy="990600"/>
          </a:xfrm>
          <a:noFill/>
        </p:spPr>
        <p:txBody>
          <a:bodyPr/>
          <a:lstStyle/>
          <a:p>
            <a:pPr eaLnBrk="1" hangingPunct="1"/>
            <a:r>
              <a:rPr lang="en-US" sz="4800" b="1">
                <a:solidFill>
                  <a:srgbClr val="FF9900"/>
                </a:solidFill>
                <a:latin typeface="Comic Sans MS" charset="0"/>
              </a:rPr>
              <a:t>Alternative Diets</a:t>
            </a:r>
          </a:p>
        </p:txBody>
      </p:sp>
      <p:pic>
        <p:nvPicPr>
          <p:cNvPr id="2054" name="Picture 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6" r="1538" b="8923"/>
          <a:stretch>
            <a:fillRect/>
          </a:stretch>
        </p:blipFill>
        <p:spPr bwMode="auto">
          <a:xfrm>
            <a:off x="4779963" y="4002088"/>
            <a:ext cx="15240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055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2056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24288"/>
            <a:ext cx="123666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886200"/>
            <a:ext cx="2382837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657600"/>
            <a:ext cx="1689100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Today we will…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772400" cy="4114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Learn what an alternative diet is and why some people need or choose to follow one</a:t>
            </a:r>
            <a:endParaRPr lang="en-US" sz="1200">
              <a:latin typeface="Comic Sans MS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Learn about three types of alternative diets: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Vegetarian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Gluten-free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Lactose-free</a:t>
            </a: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307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10000"/>
            <a:ext cx="36893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What is an alternative diet?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An alternative diet is a diet that excludes certain foods in order to meet a specific health need or personal belief.</a:t>
            </a:r>
          </a:p>
          <a:p>
            <a:pPr eaLnBrk="1" hangingPunct="1"/>
            <a:r>
              <a:rPr lang="en-US">
                <a:latin typeface="Comic Sans MS" charset="0"/>
              </a:rPr>
              <a:t>Some examples of alternative diets are:</a:t>
            </a:r>
          </a:p>
          <a:p>
            <a:pPr lvl="1" eaLnBrk="1" hangingPunct="1"/>
            <a:r>
              <a:rPr lang="en-US">
                <a:latin typeface="Comic Sans MS" charset="0"/>
              </a:rPr>
              <a:t>Vegetarian diets</a:t>
            </a:r>
          </a:p>
          <a:p>
            <a:pPr lvl="1" eaLnBrk="1" hangingPunct="1"/>
            <a:r>
              <a:rPr lang="en-US">
                <a:latin typeface="Comic Sans MS" charset="0"/>
              </a:rPr>
              <a:t>Gluten-free diets</a:t>
            </a:r>
          </a:p>
          <a:p>
            <a:pPr lvl="1" eaLnBrk="1" hangingPunct="1"/>
            <a:r>
              <a:rPr lang="en-US">
                <a:latin typeface="Comic Sans MS" charset="0"/>
              </a:rPr>
              <a:t>Lactose-free diets </a:t>
            </a:r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0" r="1538" b="17230"/>
          <a:stretch>
            <a:fillRect/>
          </a:stretch>
        </p:blipFill>
        <p:spPr bwMode="auto">
          <a:xfrm>
            <a:off x="5410200" y="4460875"/>
            <a:ext cx="2514600" cy="163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101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Vegetarian Diets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3200400"/>
          </a:xfrm>
        </p:spPr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A vegetarian is a person who chooses to not eat meat.</a:t>
            </a:r>
          </a:p>
          <a:p>
            <a:pPr eaLnBrk="1" hangingPunct="1"/>
            <a:r>
              <a:rPr lang="en-US">
                <a:latin typeface="Comic Sans MS" charset="0"/>
              </a:rPr>
              <a:t>Some vegetarians avoid all meat and animal products, while others may eat dairy, eggs and fish.</a:t>
            </a: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512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1625"/>
            <a:ext cx="1236663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4260850"/>
            <a:ext cx="21336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0" y="4260850"/>
            <a:ext cx="1771650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Vegetarian Diets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Vegetarians need to make sure they are still getting the right amount of protein.</a:t>
            </a:r>
          </a:p>
          <a:p>
            <a:pPr lvl="1" eaLnBrk="1" hangingPunct="1"/>
            <a:r>
              <a:rPr lang="en-US">
                <a:latin typeface="Comic Sans MS" charset="0"/>
              </a:rPr>
              <a:t>Soy products, tofu, beans, dairy, nuts, and seeds are important sources of protein for vegetarians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6" r="1538" b="8923"/>
          <a:stretch>
            <a:fillRect/>
          </a:stretch>
        </p:blipFill>
        <p:spPr bwMode="auto">
          <a:xfrm>
            <a:off x="6477000" y="4572000"/>
            <a:ext cx="2133600" cy="176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10000"/>
            <a:ext cx="1828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615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275" y="4203700"/>
            <a:ext cx="1981200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Gluten-free Diets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543800" cy="4525963"/>
          </a:xfrm>
        </p:spPr>
        <p:txBody>
          <a:bodyPr/>
          <a:lstStyle/>
          <a:p>
            <a:pPr eaLnBrk="1" hangingPunct="1"/>
            <a:r>
              <a:rPr lang="en-US" sz="2800">
                <a:latin typeface="Comic Sans MS" charset="0"/>
              </a:rPr>
              <a:t>A gluten-free diet does not contain wheat products.</a:t>
            </a:r>
          </a:p>
          <a:p>
            <a:pPr eaLnBrk="1" hangingPunct="1"/>
            <a:r>
              <a:rPr lang="en-US" sz="2800">
                <a:latin typeface="Comic Sans MS" charset="0"/>
              </a:rPr>
              <a:t>Many people are allergic to wheat and cannot eat products that contain wheat or gluten, a part of the wheat grain</a:t>
            </a:r>
          </a:p>
          <a:p>
            <a:pPr eaLnBrk="1" hangingPunct="1"/>
            <a:r>
              <a:rPr lang="en-US" sz="2800">
                <a:latin typeface="Comic Sans MS" charset="0"/>
              </a:rPr>
              <a:t>Many gluten-free products are available, including: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Gluten-free breads, pastas, cookies, cereals and snacks</a:t>
            </a:r>
          </a:p>
        </p:txBody>
      </p:sp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8" r="20462"/>
          <a:stretch>
            <a:fillRect/>
          </a:stretch>
        </p:blipFill>
        <p:spPr bwMode="auto">
          <a:xfrm>
            <a:off x="7543800" y="4752975"/>
            <a:ext cx="1201738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Lactose-free Diets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400800" cy="4525963"/>
          </a:xfrm>
        </p:spPr>
        <p:txBody>
          <a:bodyPr/>
          <a:lstStyle/>
          <a:p>
            <a:pPr eaLnBrk="1" hangingPunct="1"/>
            <a:r>
              <a:rPr lang="en-US" sz="2800">
                <a:latin typeface="Comic Sans MS" charset="0"/>
              </a:rPr>
              <a:t>As discussed in the dairy lesson, some people are allergic to milk lactose and cannot have dairy.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Lactose is a sugar in milk that some people are unable to digest.</a:t>
            </a:r>
          </a:p>
          <a:p>
            <a:pPr eaLnBrk="1" hangingPunct="1"/>
            <a:r>
              <a:rPr lang="en-US" sz="2800">
                <a:latin typeface="Comic Sans MS" charset="0"/>
              </a:rPr>
              <a:t>Most lactose-intolerant people avoid milk and dairy or choose to eat modified dairy products instead.</a:t>
            </a:r>
          </a:p>
        </p:txBody>
      </p: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81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371600"/>
            <a:ext cx="2382838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038600"/>
            <a:ext cx="2295525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FF9900"/>
                </a:solidFill>
                <a:latin typeface="Comic Sans MS" charset="0"/>
              </a:rPr>
              <a:t>Important Points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Some people choose to eat alternative diets, while others need to as a result of food allergies.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Alternative diets can still be healthy and nutritious.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Some types of alternative diets include: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Vegetarian diets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Gluten-free diets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Comic Sans MS" charset="0"/>
              </a:rPr>
              <a:t>Lactose-free diets</a:t>
            </a:r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922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4648200"/>
            <a:ext cx="233521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4495800"/>
            <a:ext cx="17367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38" y="263525"/>
            <a:ext cx="17145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1059</TotalTime>
  <Words>425</Words>
  <Application>Microsoft Macintosh PowerPoint</Application>
  <PresentationFormat>On-screen Show (4:3)</PresentationFormat>
  <Paragraphs>59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Verdana</vt:lpstr>
      <vt:lpstr>Comic Sans MS</vt:lpstr>
      <vt:lpstr>Default Design</vt:lpstr>
      <vt:lpstr>PowerPoint Presentation</vt:lpstr>
      <vt:lpstr>Today we will…</vt:lpstr>
      <vt:lpstr>What is an alternative diet?</vt:lpstr>
      <vt:lpstr>Vegetarian Diets</vt:lpstr>
      <vt:lpstr>Vegetarian Diets</vt:lpstr>
      <vt:lpstr>Gluten-free Diets</vt:lpstr>
      <vt:lpstr>Lactose-free Diets</vt:lpstr>
      <vt:lpstr>Important Points</vt:lpstr>
    </vt:vector>
  </TitlesOfParts>
  <Company>Smarty Pants Learning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Smarty Pants Learning Center</dc:creator>
  <cp:lastModifiedBy>Andrew Keser</cp:lastModifiedBy>
  <cp:revision>65</cp:revision>
  <dcterms:created xsi:type="dcterms:W3CDTF">2011-03-17T14:52:55Z</dcterms:created>
  <dcterms:modified xsi:type="dcterms:W3CDTF">2013-04-04T02:53:19Z</dcterms:modified>
</cp:coreProperties>
</file>