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59" r:id="rId4"/>
    <p:sldId id="276" r:id="rId5"/>
    <p:sldId id="278" r:id="rId6"/>
    <p:sldId id="279" r:id="rId7"/>
    <p:sldId id="281" r:id="rId8"/>
    <p:sldId id="280" r:id="rId9"/>
    <p:sldId id="268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6633"/>
    <a:srgbClr val="FF3300"/>
    <a:srgbClr val="FF9900"/>
    <a:srgbClr val="FFFF00"/>
    <a:srgbClr val="33CC33"/>
    <a:srgbClr val="9900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7" autoAdjust="0"/>
    <p:restoredTop sz="94660"/>
  </p:normalViewPr>
  <p:slideViewPr>
    <p:cSldViewPr>
      <p:cViewPr varScale="1">
        <p:scale>
          <a:sx n="65" d="100"/>
          <a:sy n="65" d="100"/>
        </p:scale>
        <p:origin x="-104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B86885-1BA7-8A4C-B285-A8D747A23E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6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84CB8C2-665A-9245-BBCC-845D1470453B}" type="datetimeFigureOut">
              <a:rPr lang="en-US"/>
              <a:pPr/>
              <a:t>4/3/13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5B067A-B8B1-B141-B88F-B25912BC61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49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736C517-7A8E-1A4E-A128-DF0B7C946338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3A1A085-14B3-3346-913C-368976AC1278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97FBA30-6E0E-764D-B9F6-F90EAD2A59CB}" type="slidenum">
              <a:rPr lang="en-US"/>
              <a:pPr eaLnBrk="1" hangingPunct="1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97651BE-E023-6948-997D-0CB9A775B547}" type="slidenum">
              <a:rPr lang="en-US"/>
              <a:pPr eaLnBrk="1" hangingPunct="1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28F614A-E7E2-6D41-9C8D-FB27939B26FC}" type="slidenum">
              <a:rPr lang="en-US"/>
              <a:pPr eaLnBrk="1" hangingPunct="1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3E9629D-3378-0949-AE0D-D0633971D9BD}" type="slidenum">
              <a:rPr lang="en-US"/>
              <a:pPr eaLnBrk="1" hangingPunct="1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1864454-0229-4A47-921D-8E7CE6A04F51}" type="slidenum">
              <a:rPr lang="en-US"/>
              <a:pPr eaLnBrk="1" hangingPunct="1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C47831D-7244-D34F-AB64-C4F4CC47FD7F}" type="slidenum">
              <a:rPr lang="en-US"/>
              <a:pPr eaLnBrk="1" hangingPunct="1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003401B-ECB1-2347-A7EF-5A6279D61734}" type="slidenum">
              <a:rPr lang="en-US"/>
              <a:pPr eaLnBrk="1" hangingPunct="1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44B5A-1693-8A42-B357-17E7657A89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77F553-13CD-D84F-A0FF-E9EE39A6BE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1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BB269A-D1B0-A342-BC3E-79E658E730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8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4B758C-9383-2145-BD17-92A1CC8640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14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B0464-2607-B949-9536-71E3BE8662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3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08445-2122-7840-8FBC-9CA326519D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9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0199B3-6002-274A-9CD0-84C48723C7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34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BC83E-A0AF-EB43-B684-86E256DEBE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7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9F0D29-A1B3-AA4A-B64C-8A290A911D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1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B0689A-CB93-9F4A-958B-48A5A2CDA8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8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C80906-1B80-274D-BC27-41DF489E70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87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FE393F-9933-224F-9DED-69EF42257DA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©2011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33400"/>
            <a:ext cx="8229600" cy="165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11"/>
          <p:cNvSpPr>
            <a:spLocks noChangeArrowheads="1"/>
          </p:cNvSpPr>
          <p:nvPr/>
        </p:nvSpPr>
        <p:spPr bwMode="auto">
          <a:xfrm>
            <a:off x="403860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" name="Rectangle 13"/>
          <p:cNvSpPr>
            <a:spLocks noChangeArrowheads="1"/>
          </p:cNvSpPr>
          <p:nvPr/>
        </p:nvSpPr>
        <p:spPr bwMode="auto">
          <a:xfrm>
            <a:off x="382905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" name="Rectangle 57"/>
          <p:cNvSpPr>
            <a:spLocks noGrp="1" noChangeArrowheads="1"/>
          </p:cNvSpPr>
          <p:nvPr>
            <p:ph type="subTitle" idx="1"/>
          </p:nvPr>
        </p:nvSpPr>
        <p:spPr>
          <a:xfrm>
            <a:off x="0" y="2519363"/>
            <a:ext cx="9144000" cy="1214437"/>
          </a:xfrm>
          <a:noFill/>
        </p:spPr>
        <p:txBody>
          <a:bodyPr/>
          <a:lstStyle/>
          <a:p>
            <a:pPr eaLnBrk="1" hangingPunct="1"/>
            <a:r>
              <a:rPr lang="en-US" sz="4800" b="1">
                <a:solidFill>
                  <a:schemeClr val="accent2"/>
                </a:solidFill>
                <a:latin typeface="Comic Sans MS" charset="0"/>
              </a:rPr>
              <a:t>Healthy School Lunches</a:t>
            </a:r>
          </a:p>
        </p:txBody>
      </p:sp>
      <p:pic>
        <p:nvPicPr>
          <p:cNvPr id="2054" name="Picture 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7"/>
          <a:stretch>
            <a:fillRect/>
          </a:stretch>
        </p:blipFill>
        <p:spPr bwMode="auto">
          <a:xfrm>
            <a:off x="6032500" y="3581400"/>
            <a:ext cx="26289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055" name="Picture 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0"/>
          <a:stretch>
            <a:fillRect/>
          </a:stretch>
        </p:blipFill>
        <p:spPr bwMode="auto">
          <a:xfrm>
            <a:off x="609600" y="3962400"/>
            <a:ext cx="2209800" cy="197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05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Comic Sans MS" charset="0"/>
              </a:rPr>
              <a:t>Today we will…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5334000" cy="3657600"/>
          </a:xfrm>
        </p:spPr>
        <p:txBody>
          <a:bodyPr/>
          <a:lstStyle/>
          <a:p>
            <a:pPr marL="609600" indent="-609600" eaLnBrk="1" hangingPunct="1"/>
            <a:r>
              <a:rPr lang="en-US">
                <a:latin typeface="Comic Sans MS" charset="0"/>
              </a:rPr>
              <a:t>Learn how to make up a healthy lunch</a:t>
            </a:r>
          </a:p>
          <a:p>
            <a:pPr marL="609600" indent="-609600" eaLnBrk="1" hangingPunct="1">
              <a:buFontTx/>
              <a:buNone/>
            </a:pPr>
            <a:endParaRPr lang="en-US" sz="1200">
              <a:latin typeface="Comic Sans MS" charset="0"/>
            </a:endParaRPr>
          </a:p>
          <a:p>
            <a:pPr marL="609600" indent="-609600" eaLnBrk="1" hangingPunct="1"/>
            <a:r>
              <a:rPr lang="en-US">
                <a:latin typeface="Comic Sans MS" charset="0"/>
              </a:rPr>
              <a:t>Learn how to make healthy lunch choices, whether buying or packing a lunch</a:t>
            </a: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3077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2250"/>
            <a:ext cx="1749425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07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38" y="4208463"/>
            <a:ext cx="3048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1143000"/>
            <a:ext cx="1993900" cy="25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5638800" cy="2133600"/>
          </a:xfrm>
        </p:spPr>
        <p:txBody>
          <a:bodyPr/>
          <a:lstStyle/>
          <a:p>
            <a:pPr eaLnBrk="1" hangingPunct="1"/>
            <a:r>
              <a:rPr lang="en-US" sz="4800" b="1">
                <a:solidFill>
                  <a:schemeClr val="accent2"/>
                </a:solidFill>
                <a:latin typeface="Comic Sans MS" charset="0"/>
              </a:rPr>
              <a:t>What do you think makes up a </a:t>
            </a:r>
            <a:r>
              <a:rPr lang="en-US" sz="4800" b="1" u="sng">
                <a:solidFill>
                  <a:schemeClr val="accent2"/>
                </a:solidFill>
                <a:latin typeface="Comic Sans MS" charset="0"/>
              </a:rPr>
              <a:t>healthy</a:t>
            </a:r>
            <a:r>
              <a:rPr lang="en-US" sz="4800" b="1">
                <a:solidFill>
                  <a:schemeClr val="accent2"/>
                </a:solidFill>
                <a:latin typeface="Comic Sans MS" charset="0"/>
              </a:rPr>
              <a:t> lunch?</a:t>
            </a:r>
          </a:p>
        </p:txBody>
      </p:sp>
      <p:pic>
        <p:nvPicPr>
          <p:cNvPr id="4099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"/>
          <a:stretch>
            <a:fillRect/>
          </a:stretch>
        </p:blipFill>
        <p:spPr bwMode="auto">
          <a:xfrm>
            <a:off x="5486400" y="2895600"/>
            <a:ext cx="304800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100" name="Rectangle 22"/>
          <p:cNvSpPr>
            <a:spLocks noChangeArrowheads="1"/>
          </p:cNvSpPr>
          <p:nvPr/>
        </p:nvSpPr>
        <p:spPr bwMode="auto">
          <a:xfrm rot="-1082849">
            <a:off x="457200" y="36576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4101" name="Rectangle 23"/>
          <p:cNvSpPr>
            <a:spLocks noChangeArrowheads="1"/>
          </p:cNvSpPr>
          <p:nvPr/>
        </p:nvSpPr>
        <p:spPr bwMode="auto">
          <a:xfrm rot="1533617">
            <a:off x="1600200" y="45720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4102" name="Rectangle 24"/>
          <p:cNvSpPr>
            <a:spLocks noChangeArrowheads="1"/>
          </p:cNvSpPr>
          <p:nvPr/>
        </p:nvSpPr>
        <p:spPr bwMode="auto">
          <a:xfrm rot="-105441">
            <a:off x="2286000" y="32004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Comic Sans MS" charset="0"/>
              </a:rPr>
              <a:t>A Healthy Lunch: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Should follow the same rules we learned in the lessons about the food groups and portion sizes.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Comic Sans MS" pitchFamily="66" charset="0"/>
                <a:ea typeface="+mn-ea"/>
              </a:rPr>
              <a:t>Every school lunch should include: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Vegetables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Fruits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Protein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Whole grains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Milk or low-fat dairy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7"/>
          <a:stretch>
            <a:fillRect/>
          </a:stretch>
        </p:blipFill>
        <p:spPr bwMode="auto">
          <a:xfrm>
            <a:off x="6738938" y="3810000"/>
            <a:ext cx="240982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125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5126" name="Picture 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8" y="4114800"/>
            <a:ext cx="19208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5638800" cy="2133600"/>
          </a:xfrm>
        </p:spPr>
        <p:txBody>
          <a:bodyPr/>
          <a:lstStyle/>
          <a:p>
            <a:pPr eaLnBrk="1" hangingPunct="1"/>
            <a:r>
              <a:rPr lang="en-US" sz="4800" b="1">
                <a:solidFill>
                  <a:schemeClr val="accent2"/>
                </a:solidFill>
                <a:latin typeface="Arial Rounded MT Bold" charset="0"/>
              </a:rPr>
              <a:t>What are some </a:t>
            </a:r>
            <a:r>
              <a:rPr lang="en-US" sz="4800" b="1" u="sng">
                <a:solidFill>
                  <a:schemeClr val="accent2"/>
                </a:solidFill>
                <a:latin typeface="Arial Rounded MT Bold" charset="0"/>
              </a:rPr>
              <a:t>unhealthy</a:t>
            </a:r>
            <a:r>
              <a:rPr lang="en-US" sz="4800" b="1">
                <a:solidFill>
                  <a:schemeClr val="accent2"/>
                </a:solidFill>
                <a:latin typeface="Arial Rounded MT Bold" charset="0"/>
              </a:rPr>
              <a:t> lunch choices?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"/>
          <a:stretch>
            <a:fillRect/>
          </a:stretch>
        </p:blipFill>
        <p:spPr bwMode="auto">
          <a:xfrm>
            <a:off x="5486400" y="2895600"/>
            <a:ext cx="304800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 rot="-1082849">
            <a:off x="457200" y="36576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 rot="1533617">
            <a:off x="1600200" y="45720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 rot="-105441">
            <a:off x="2286000" y="32004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Comic Sans MS" charset="0"/>
              </a:rPr>
              <a:t>Unhealthy Lunch Choices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572000" cy="4525963"/>
          </a:xfrm>
        </p:spPr>
        <p:txBody>
          <a:bodyPr/>
          <a:lstStyle/>
          <a:p>
            <a:pPr eaLnBrk="1" hangingPunct="1"/>
            <a:r>
              <a:rPr lang="en-US" sz="2800">
                <a:latin typeface="Comic Sans MS" charset="0"/>
              </a:rPr>
              <a:t>Nachos</a:t>
            </a:r>
          </a:p>
          <a:p>
            <a:pPr eaLnBrk="1" hangingPunct="1"/>
            <a:r>
              <a:rPr lang="en-US" sz="2800">
                <a:latin typeface="Comic Sans MS" charset="0"/>
              </a:rPr>
              <a:t>Chips</a:t>
            </a:r>
          </a:p>
          <a:p>
            <a:pPr eaLnBrk="1" hangingPunct="1"/>
            <a:r>
              <a:rPr lang="en-US" sz="2800">
                <a:latin typeface="Comic Sans MS" charset="0"/>
              </a:rPr>
              <a:t>French fries, tater tots and fried foods</a:t>
            </a:r>
          </a:p>
          <a:p>
            <a:pPr eaLnBrk="1" hangingPunct="1"/>
            <a:r>
              <a:rPr lang="en-US" sz="2800">
                <a:latin typeface="Comic Sans MS" charset="0"/>
              </a:rPr>
              <a:t>Ice cream</a:t>
            </a:r>
          </a:p>
          <a:p>
            <a:pPr eaLnBrk="1" hangingPunct="1"/>
            <a:r>
              <a:rPr lang="en-US" sz="2800">
                <a:latin typeface="Comic Sans MS" charset="0"/>
              </a:rPr>
              <a:t>Candy</a:t>
            </a:r>
          </a:p>
          <a:p>
            <a:pPr eaLnBrk="1" hangingPunct="1"/>
            <a:r>
              <a:rPr lang="en-US" sz="2800">
                <a:latin typeface="Comic Sans MS" charset="0"/>
              </a:rPr>
              <a:t>Cookies and cakes</a:t>
            </a:r>
          </a:p>
          <a:p>
            <a:pPr eaLnBrk="1" hangingPunct="1"/>
            <a:r>
              <a:rPr lang="en-US" sz="2800">
                <a:latin typeface="Comic Sans MS" charset="0"/>
              </a:rPr>
              <a:t>Soda and sugary fruit drinks</a:t>
            </a:r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00400"/>
            <a:ext cx="1462088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9" r="1538" b="13846"/>
          <a:stretch>
            <a:fillRect/>
          </a:stretch>
        </p:blipFill>
        <p:spPr bwMode="auto">
          <a:xfrm>
            <a:off x="6096000" y="2209800"/>
            <a:ext cx="1322388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1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9167"/>
          <a:stretch>
            <a:fillRect/>
          </a:stretch>
        </p:blipFill>
        <p:spPr bwMode="auto">
          <a:xfrm>
            <a:off x="6245225" y="3657600"/>
            <a:ext cx="765175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17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3" r="4167" b="25000"/>
          <a:stretch>
            <a:fillRect/>
          </a:stretch>
        </p:blipFill>
        <p:spPr bwMode="auto">
          <a:xfrm>
            <a:off x="7162800" y="3124200"/>
            <a:ext cx="1449388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176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 bwMode="auto">
          <a:xfrm>
            <a:off x="7277100" y="3886200"/>
            <a:ext cx="8001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177" name="AutoShape 16"/>
          <p:cNvSpPr>
            <a:spLocks noChangeArrowheads="1"/>
          </p:cNvSpPr>
          <p:nvPr/>
        </p:nvSpPr>
        <p:spPr bwMode="auto">
          <a:xfrm>
            <a:off x="4876800" y="1905000"/>
            <a:ext cx="4038600" cy="3968750"/>
          </a:xfrm>
          <a:custGeom>
            <a:avLst/>
            <a:gdLst>
              <a:gd name="T0" fmla="*/ 2019300 w 21600"/>
              <a:gd name="T1" fmla="*/ 0 h 21600"/>
              <a:gd name="T2" fmla="*/ 591393 w 21600"/>
              <a:gd name="T3" fmla="*/ 581165 h 21600"/>
              <a:gd name="T4" fmla="*/ 0 w 21600"/>
              <a:gd name="T5" fmla="*/ 1984375 h 21600"/>
              <a:gd name="T6" fmla="*/ 591393 w 21600"/>
              <a:gd name="T7" fmla="*/ 3387585 h 21600"/>
              <a:gd name="T8" fmla="*/ 2019300 w 21600"/>
              <a:gd name="T9" fmla="*/ 3968750 h 21600"/>
              <a:gd name="T10" fmla="*/ 3447207 w 21600"/>
              <a:gd name="T11" fmla="*/ 3387585 h 21600"/>
              <a:gd name="T12" fmla="*/ 4038600 w 21600"/>
              <a:gd name="T13" fmla="*/ 1984375 h 21600"/>
              <a:gd name="T14" fmla="*/ 3447207 w 21600"/>
              <a:gd name="T15" fmla="*/ 58116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108" y="17466"/>
                </a:moveTo>
                <a:cubicBezTo>
                  <a:pt x="19770" y="15644"/>
                  <a:pt x="20692" y="13266"/>
                  <a:pt x="20692" y="10800"/>
                </a:cubicBezTo>
                <a:cubicBezTo>
                  <a:pt x="20692" y="5336"/>
                  <a:pt x="16263" y="908"/>
                  <a:pt x="10800" y="908"/>
                </a:cubicBezTo>
                <a:cubicBezTo>
                  <a:pt x="8333" y="907"/>
                  <a:pt x="5955" y="1829"/>
                  <a:pt x="4133" y="3491"/>
                </a:cubicBezTo>
                <a:lnTo>
                  <a:pt x="18108" y="17466"/>
                </a:lnTo>
                <a:close/>
                <a:moveTo>
                  <a:pt x="3491" y="4133"/>
                </a:moveTo>
                <a:cubicBezTo>
                  <a:pt x="1829" y="5955"/>
                  <a:pt x="908" y="8333"/>
                  <a:pt x="908" y="10799"/>
                </a:cubicBezTo>
                <a:cubicBezTo>
                  <a:pt x="908" y="16263"/>
                  <a:pt x="5336" y="20692"/>
                  <a:pt x="10800" y="20692"/>
                </a:cubicBezTo>
                <a:cubicBezTo>
                  <a:pt x="13266" y="20692"/>
                  <a:pt x="15644" y="19770"/>
                  <a:pt x="17466" y="18108"/>
                </a:cubicBezTo>
                <a:lnTo>
                  <a:pt x="3491" y="4133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5638800" cy="2133600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Arial Rounded MT Bold" charset="0"/>
              </a:rPr>
              <a:t>What can we do to make an unhealthy lunch better?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 rot="-1082849">
            <a:off x="457200" y="36576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 rot="1533617">
            <a:off x="1600200" y="45720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 rot="-105441">
            <a:off x="2286000" y="3200400"/>
            <a:ext cx="2057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8800" b="1">
                <a:solidFill>
                  <a:schemeClr val="accent2"/>
                </a:solidFill>
                <a:latin typeface="Arial Rounded MT Bold" charset="0"/>
              </a:rPr>
              <a:t>?</a:t>
            </a:r>
          </a:p>
        </p:txBody>
      </p:sp>
      <p:pic>
        <p:nvPicPr>
          <p:cNvPr id="819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19400"/>
            <a:ext cx="309562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Comic Sans MS" charset="0"/>
              </a:rPr>
              <a:t>Healthy Lunch Ideas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17638"/>
            <a:ext cx="7696200" cy="4754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Instead of pizza or chicken nuggets, try a turkey or peanut butter sandwich on whole-grain bread</a:t>
            </a:r>
          </a:p>
          <a:p>
            <a:pPr eaLnBrk="1" hangingPunct="1">
              <a:lnSpc>
                <a:spcPct val="90000"/>
              </a:lnSpc>
            </a:pPr>
            <a:endParaRPr lang="en-US" sz="9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Have veggies with every lunch.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>
                <a:latin typeface="Comic Sans MS" charset="0"/>
              </a:rPr>
              <a:t>Try carrot sticks, a small salad or cut up veggies with dip</a:t>
            </a:r>
          </a:p>
          <a:p>
            <a:pPr eaLnBrk="1" hangingPunct="1">
              <a:lnSpc>
                <a:spcPct val="90000"/>
              </a:lnSpc>
            </a:pPr>
            <a:endParaRPr lang="en-US" sz="9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Don</a:t>
            </a:r>
            <a:r>
              <a:rPr lang="ja-JP" altLang="en-US" sz="2400">
                <a:latin typeface="Comic Sans MS" charset="0"/>
              </a:rPr>
              <a:t>’</a:t>
            </a:r>
            <a:r>
              <a:rPr lang="en-US" sz="2400">
                <a:latin typeface="Comic Sans MS" charset="0"/>
              </a:rPr>
              <a:t>t forget your milk! Low-fat/skim white or chocolate milk is a great addition to any lunch. </a:t>
            </a:r>
          </a:p>
          <a:p>
            <a:pPr eaLnBrk="1" hangingPunct="1">
              <a:lnSpc>
                <a:spcPct val="90000"/>
              </a:lnSpc>
            </a:pPr>
            <a:endParaRPr lang="en-US" sz="9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Instead of chips or ice cream, have a piece of fruit. Apple slices, bananas, oranges and pears are tasty and easy to bring to school.</a:t>
            </a:r>
          </a:p>
          <a:p>
            <a:pPr eaLnBrk="1" hangingPunct="1">
              <a:lnSpc>
                <a:spcPct val="90000"/>
              </a:lnSpc>
            </a:pPr>
            <a:endParaRPr lang="en-US" sz="9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Always choose milk or 100% juice. Avoid sodas and other sugary drinks.</a:t>
            </a: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922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762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5384800"/>
            <a:ext cx="148907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chemeClr val="accent2"/>
                </a:solidFill>
                <a:latin typeface="Comic Sans MS" charset="0"/>
              </a:rPr>
              <a:t>Important Points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7010400" cy="4419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>
                <a:latin typeface="Comic Sans MS" charset="0"/>
                <a:cs typeface="Times New Roman" charset="0"/>
              </a:rPr>
              <a:t>Eating a healthy lunch at school is easy and fun.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>
                <a:latin typeface="Comic Sans MS" charset="0"/>
                <a:cs typeface="Times New Roman" charset="0"/>
              </a:rPr>
              <a:t>A healthy lunch should always include: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>
                <a:latin typeface="Comic Sans MS" charset="0"/>
                <a:cs typeface="Times New Roman" charset="0"/>
              </a:rPr>
              <a:t>whole grains, protein, fruit, vegetables, and milk or low-fat dairy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>
                <a:latin typeface="Comic Sans MS" charset="0"/>
                <a:cs typeface="Times New Roman" charset="0"/>
              </a:rPr>
              <a:t>Choose low-fat milk and keep sweets and treats to a minimum</a:t>
            </a:r>
            <a:endParaRPr lang="en-US">
              <a:latin typeface="Comic Sans MS" charset="0"/>
            </a:endParaRPr>
          </a:p>
        </p:txBody>
      </p:sp>
      <p:sp>
        <p:nvSpPr>
          <p:cNvPr id="10244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24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65688"/>
            <a:ext cx="18097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463800"/>
            <a:ext cx="1885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786313"/>
            <a:ext cx="1603375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1015</TotalTime>
  <Words>412</Words>
  <Application>Microsoft Macintosh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Verdana</vt:lpstr>
      <vt:lpstr>Comic Sans MS</vt:lpstr>
      <vt:lpstr>Arial Rounded MT Bold</vt:lpstr>
      <vt:lpstr>Times New Roman</vt:lpstr>
      <vt:lpstr>Default Design</vt:lpstr>
      <vt:lpstr>PowerPoint Presentation</vt:lpstr>
      <vt:lpstr>Today we will…</vt:lpstr>
      <vt:lpstr>What do you think makes up a healthy lunch?</vt:lpstr>
      <vt:lpstr>A Healthy Lunch:</vt:lpstr>
      <vt:lpstr>What are some unhealthy lunch choices?</vt:lpstr>
      <vt:lpstr>Unhealthy Lunch Choices</vt:lpstr>
      <vt:lpstr>What can we do to make an unhealthy lunch better?</vt:lpstr>
      <vt:lpstr>Healthy Lunch Ideas</vt:lpstr>
      <vt:lpstr>Important Points</vt:lpstr>
    </vt:vector>
  </TitlesOfParts>
  <Company>Smarty Pants Learning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Smarty Pants Learning Center</dc:creator>
  <cp:lastModifiedBy>Andrew Keser</cp:lastModifiedBy>
  <cp:revision>55</cp:revision>
  <dcterms:created xsi:type="dcterms:W3CDTF">2011-03-17T14:52:55Z</dcterms:created>
  <dcterms:modified xsi:type="dcterms:W3CDTF">2013-04-04T02:46:23Z</dcterms:modified>
</cp:coreProperties>
</file>